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notesSlides/notesSlide2.xml" ContentType="application/vnd.openxmlformats-officedocument.presentationml.notesSlide+xml"/>
  <Override PartName="/ppt/tags/tag2.xml" ContentType="application/vnd.openxmlformats-officedocument.presentationml.tags+xml"/>
  <Override PartName="/ppt/notesSlides/notesSlide3.xml" ContentType="application/vnd.openxmlformats-officedocument.presentationml.notesSlide+xml"/>
  <Override PartName="/ppt/notesSlides/notesSlide4.xml" ContentType="application/vnd.openxmlformats-officedocument.presentationml.notesSlide+xml"/>
  <Override PartName="/ppt/tags/tag3.xml" ContentType="application/vnd.openxmlformats-officedocument.presentationml.tags+xml"/>
  <Override PartName="/ppt/notesSlides/notesSlide5.xml" ContentType="application/vnd.openxmlformats-officedocument.presentationml.notesSlide+xml"/>
  <Override PartName="/ppt/tags/tag4.xml" ContentType="application/vnd.openxmlformats-officedocument.presentationml.tags+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tags/tag5.xml" ContentType="application/vnd.openxmlformats-officedocument.presentationml.tags+xml"/>
  <Override PartName="/ppt/notesSlides/notesSlide9.xml" ContentType="application/vnd.openxmlformats-officedocument.presentationml.notesSlide+xml"/>
  <Override PartName="/ppt/tags/tag6.xml" ContentType="application/vnd.openxmlformats-officedocument.presentationml.tags+xml"/>
  <Override PartName="/ppt/notesSlides/notesSlide10.xml" ContentType="application/vnd.openxmlformats-officedocument.presentationml.notesSlide+xml"/>
  <Override PartName="/ppt/tags/tag7.xml" ContentType="application/vnd.openxmlformats-officedocument.presentationml.tags+xml"/>
  <Override PartName="/ppt/notesSlides/notesSlide11.xml" ContentType="application/vnd.openxmlformats-officedocument.presentationml.notesSlide+xml"/>
  <Override PartName="/ppt/tags/tag8.xml" ContentType="application/vnd.openxmlformats-officedocument.presentationml.tags+xml"/>
  <Override PartName="/ppt/notesSlides/notesSlide12.xml" ContentType="application/vnd.openxmlformats-officedocument.presentationml.notesSlide+xml"/>
  <Override PartName="/ppt/tags/tag9.xml" ContentType="application/vnd.openxmlformats-officedocument.presentationml.tags+xml"/>
  <Override PartName="/ppt/notesSlides/notesSlide13.xml" ContentType="application/vnd.openxmlformats-officedocument.presentationml.notesSlide+xml"/>
  <Override PartName="/ppt/tags/tag10.xml" ContentType="application/vnd.openxmlformats-officedocument.presentationml.tags+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tags/tag11.xml" ContentType="application/vnd.openxmlformats-officedocument.presentationml.tags+xml"/>
  <Override PartName="/ppt/notesSlides/notesSlide16.xml" ContentType="application/vnd.openxmlformats-officedocument.presentationml.notesSlide+xml"/>
  <Override PartName="/ppt/tags/tag12.xml" ContentType="application/vnd.openxmlformats-officedocument.presentationml.tags+xml"/>
  <Override PartName="/ppt/notesSlides/notesSlide17.xml" ContentType="application/vnd.openxmlformats-officedocument.presentationml.notesSlide+xml"/>
  <Override PartName="/ppt/tags/tag13.xml" ContentType="application/vnd.openxmlformats-officedocument.presentationml.tags+xml"/>
  <Override PartName="/ppt/notesSlides/notesSlide18.xml" ContentType="application/vnd.openxmlformats-officedocument.presentationml.notesSlide+xml"/>
  <Override PartName="/ppt/tags/tag14.xml" ContentType="application/vnd.openxmlformats-officedocument.presentationml.tags+xml"/>
  <Override PartName="/ppt/notesSlides/notesSlide19.xml" ContentType="application/vnd.openxmlformats-officedocument.presentationml.notesSlide+xml"/>
  <Override PartName="/ppt/tags/tag15.xml" ContentType="application/vnd.openxmlformats-officedocument.presentationml.tags+xml"/>
  <Override PartName="/ppt/notesSlides/notesSlide20.xml" ContentType="application/vnd.openxmlformats-officedocument.presentationml.notesSlide+xml"/>
  <Override PartName="/ppt/tags/tag16.xml" ContentType="application/vnd.openxmlformats-officedocument.presentationml.tags+xml"/>
  <Override PartName="/ppt/notesSlides/notesSlide21.xml" ContentType="application/vnd.openxmlformats-officedocument.presentationml.notesSlide+xml"/>
  <Override PartName="/ppt/tags/tag17.xml" ContentType="application/vnd.openxmlformats-officedocument.presentationml.tags+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tags/tag18.xml" ContentType="application/vnd.openxmlformats-officedocument.presentationml.tags+xml"/>
  <Override PartName="/ppt/notesSlides/notesSlide24.xml" ContentType="application/vnd.openxmlformats-officedocument.presentationml.notesSlide+xml"/>
  <Override PartName="/ppt/tags/tag19.xml" ContentType="application/vnd.openxmlformats-officedocument.presentationml.tags+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tags/tag20.xml" ContentType="application/vnd.openxmlformats-officedocument.presentationml.tags+xml"/>
  <Override PartName="/ppt/notesSlides/notesSlide31.xml" ContentType="application/vnd.openxmlformats-officedocument.presentationml.notesSlide+xml"/>
  <Override PartName="/ppt/tags/tag21.xml" ContentType="application/vnd.openxmlformats-officedocument.presentationml.tags+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 id="2147483669" r:id="rId2"/>
  </p:sldMasterIdLst>
  <p:notesMasterIdLst>
    <p:notesMasterId r:id="rId55"/>
  </p:notesMasterIdLst>
  <p:sldIdLst>
    <p:sldId id="256" r:id="rId3"/>
    <p:sldId id="257" r:id="rId4"/>
    <p:sldId id="287" r:id="rId5"/>
    <p:sldId id="342" r:id="rId6"/>
    <p:sldId id="340" r:id="rId7"/>
    <p:sldId id="288" r:id="rId8"/>
    <p:sldId id="341" r:id="rId9"/>
    <p:sldId id="347" r:id="rId10"/>
    <p:sldId id="343" r:id="rId11"/>
    <p:sldId id="344" r:id="rId12"/>
    <p:sldId id="366" r:id="rId13"/>
    <p:sldId id="376" r:id="rId14"/>
    <p:sldId id="350" r:id="rId15"/>
    <p:sldId id="351" r:id="rId16"/>
    <p:sldId id="348" r:id="rId17"/>
    <p:sldId id="346" r:id="rId18"/>
    <p:sldId id="349" r:id="rId19"/>
    <p:sldId id="380" r:id="rId20"/>
    <p:sldId id="377" r:id="rId21"/>
    <p:sldId id="345" r:id="rId22"/>
    <p:sldId id="352" r:id="rId23"/>
    <p:sldId id="298" r:id="rId24"/>
    <p:sldId id="367" r:id="rId25"/>
    <p:sldId id="357" r:id="rId26"/>
    <p:sldId id="358" r:id="rId27"/>
    <p:sldId id="373" r:id="rId28"/>
    <p:sldId id="382" r:id="rId29"/>
    <p:sldId id="355" r:id="rId30"/>
    <p:sldId id="359" r:id="rId31"/>
    <p:sldId id="258" r:id="rId32"/>
    <p:sldId id="383" r:id="rId33"/>
    <p:sldId id="360" r:id="rId34"/>
    <p:sldId id="361" r:id="rId35"/>
    <p:sldId id="362" r:id="rId36"/>
    <p:sldId id="375" r:id="rId37"/>
    <p:sldId id="411" r:id="rId38"/>
    <p:sldId id="412" r:id="rId39"/>
    <p:sldId id="413" r:id="rId40"/>
    <p:sldId id="378" r:id="rId41"/>
    <p:sldId id="379" r:id="rId42"/>
    <p:sldId id="414" r:id="rId43"/>
    <p:sldId id="417" r:id="rId44"/>
    <p:sldId id="415" r:id="rId45"/>
    <p:sldId id="416" r:id="rId46"/>
    <p:sldId id="418" r:id="rId47"/>
    <p:sldId id="419" r:id="rId48"/>
    <p:sldId id="420" r:id="rId49"/>
    <p:sldId id="421" r:id="rId50"/>
    <p:sldId id="374" r:id="rId51"/>
    <p:sldId id="363" r:id="rId52"/>
    <p:sldId id="370" r:id="rId53"/>
    <p:sldId id="364" r:id="rId54"/>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5B0"/>
    <a:srgbClr val="009644"/>
    <a:srgbClr val="32BAE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ijl, gemiddeld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4" autoAdjust="0"/>
    <p:restoredTop sz="48116" autoAdjust="0"/>
  </p:normalViewPr>
  <p:slideViewPr>
    <p:cSldViewPr snapToGrid="0">
      <p:cViewPr varScale="1">
        <p:scale>
          <a:sx n="86" d="100"/>
          <a:sy n="86" d="100"/>
        </p:scale>
        <p:origin x="422"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notesMaster" Target="notesMasters/notesMaster1.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theme" Target="theme/theme1.xml"/><Relationship Id="rId5" Type="http://schemas.openxmlformats.org/officeDocument/2006/relationships/slide" Target="slides/slide3.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presProps" Target="presProps.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tableStyles" Target="tableStyles.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viewProps" Target="viewProps.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nl-BE"/>
          </a:p>
        </p:txBody>
      </p:sp>
      <p:sp>
        <p:nvSpPr>
          <p:cNvPr id="3" name="Tijdelijke aanduiding voor datum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D18E43E8-CFAE-4269-93BA-F283B0157746}" type="datetimeFigureOut">
              <a:rPr lang="nl-BE" smtClean="0"/>
              <a:t>27/02/2023</a:t>
            </a:fld>
            <a:endParaRPr lang="nl-BE"/>
          </a:p>
        </p:txBody>
      </p:sp>
      <p:sp>
        <p:nvSpPr>
          <p:cNvPr id="4" name="Tijdelijke aanduiding voor dia-afbeelding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nl-BE"/>
          </a:p>
        </p:txBody>
      </p:sp>
      <p:sp>
        <p:nvSpPr>
          <p:cNvPr id="5" name="Tijdelijke aanduiding voor notities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6" name="Tijdelijke aanduiding voor voettekst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nl-BE"/>
          </a:p>
        </p:txBody>
      </p:sp>
      <p:sp>
        <p:nvSpPr>
          <p:cNvPr id="7" name="Tijdelijke aanduiding voor dianumm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3E888A98-D2CF-4C61-82B5-579814851907}" type="slidenum">
              <a:rPr lang="nl-BE" smtClean="0"/>
              <a:t>‹nr.›</a:t>
            </a:fld>
            <a:endParaRPr lang="nl-BE"/>
          </a:p>
        </p:txBody>
      </p:sp>
    </p:spTree>
    <p:extLst>
      <p:ext uri="{BB962C8B-B14F-4D97-AF65-F5344CB8AC3E}">
        <p14:creationId xmlns:p14="http://schemas.microsoft.com/office/powerpoint/2010/main" val="38588064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BE" dirty="0"/>
          </a:p>
        </p:txBody>
      </p:sp>
      <p:sp>
        <p:nvSpPr>
          <p:cNvPr id="4" name="Tijdelijke aanduiding voor dianummer 3"/>
          <p:cNvSpPr>
            <a:spLocks noGrp="1"/>
          </p:cNvSpPr>
          <p:nvPr>
            <p:ph type="sldNum" sz="quarter" idx="5"/>
          </p:nvPr>
        </p:nvSpPr>
        <p:spPr/>
        <p:txBody>
          <a:bodyPr/>
          <a:lstStyle/>
          <a:p>
            <a:fld id="{3E888A98-D2CF-4C61-82B5-579814851907}" type="slidenum">
              <a:rPr lang="nl-BE" smtClean="0"/>
              <a:t>1</a:t>
            </a:fld>
            <a:endParaRPr lang="nl-BE"/>
          </a:p>
        </p:txBody>
      </p:sp>
    </p:spTree>
    <p:extLst>
      <p:ext uri="{BB962C8B-B14F-4D97-AF65-F5344CB8AC3E}">
        <p14:creationId xmlns:p14="http://schemas.microsoft.com/office/powerpoint/2010/main" val="25226475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Naast de 27uur basisvorming zijn er nog 5 </a:t>
            </a:r>
            <a:r>
              <a:rPr lang="nl-NL" dirty="0" err="1"/>
              <a:t>differentiatieuren</a:t>
            </a:r>
            <a:r>
              <a:rPr lang="nl-NL" dirty="0"/>
              <a:t>. De scholen vullen deze differentiatie-uren op verschillende manieren in en gebruiken hiervoor ook eigen benamingen. De uren hebben als doel om te remediëren of te verdiepen. Als leerlingen voor bepaalde onderdelen extra uitleg of oefeningen kunnen gebruiken krijgen ze ondersteuning of remediëring. Het kan ook gaan om extra leerstof en uitdagingen. Je krijgt dan meer en moeilijkere oefeningen of leert over bijkomende onderwerpen..</a:t>
            </a:r>
          </a:p>
          <a:p>
            <a:endParaRPr lang="nl-NL" dirty="0"/>
          </a:p>
          <a:p>
            <a:r>
              <a:rPr lang="nl-NL" dirty="0"/>
              <a:t>We kunnen een aantal bouwstenen onderscheiden die vele scholen gebruiken om differentiatiepakketten samen te stellen.</a:t>
            </a:r>
          </a:p>
          <a:p>
            <a:r>
              <a:rPr lang="nl-NL" dirty="0"/>
              <a:t>O </a:t>
            </a:r>
            <a:r>
              <a:rPr lang="nl-NL" dirty="0" err="1"/>
              <a:t>Flex</a:t>
            </a:r>
            <a:endParaRPr lang="nl-NL" dirty="0"/>
          </a:p>
          <a:p>
            <a:r>
              <a:rPr lang="nl-NL" dirty="0"/>
              <a:t>De invulling of inhoud van deze </a:t>
            </a:r>
            <a:r>
              <a:rPr lang="nl-NL" dirty="0" err="1"/>
              <a:t>flex-uren</a:t>
            </a:r>
            <a:r>
              <a:rPr lang="nl-NL" dirty="0"/>
              <a:t> past de school aan </a:t>
            </a:r>
            <a:r>
              <a:rPr lang="nl-NL" dirty="0" err="1"/>
              <a:t>aan</a:t>
            </a:r>
            <a:r>
              <a:rPr lang="nl-NL" dirty="0"/>
              <a:t> de mogelijkheden van de leerling. Meestal worden de flexuren besteed aan Nederlands, Frans of wiskunde maar het kan ook gaan om andere vakken van de basisvorming.</a:t>
            </a:r>
          </a:p>
          <a:p>
            <a:endParaRPr lang="nl-NL" dirty="0"/>
          </a:p>
          <a:p>
            <a:r>
              <a:rPr lang="nl-NL" dirty="0"/>
              <a:t>O Horizon</a:t>
            </a:r>
          </a:p>
          <a:p>
            <a:r>
              <a:rPr lang="nl-NL" dirty="0"/>
              <a:t>In de 2de en 3de graad van het secundair onderwijs worden een aantal studiedomeinen onderscheiden (bijvoorbeeld Economie en organisatie, Kunst en creatie, Land- en tuinbouw, Maatschappij en welzijn). We zullen daar straks verder op ingaan. In vele scholen kunnen leerlingen in het 1ste jaar kennismaken met deze domeinen. Men gebruikt hiervoor uiteenlopende benamingen zoals horizonuren, modules, projecten, talenturen … </a:t>
            </a:r>
          </a:p>
          <a:p>
            <a:r>
              <a:rPr lang="nl-NL" dirty="0"/>
              <a:t>Via deze horizonuren kan je ontdekken wat de verschillende studiedomeinen inhouden en in welke domeinen je interesse en talenten zich vooral situeren.</a:t>
            </a:r>
          </a:p>
          <a:p>
            <a:endParaRPr lang="nl-NL" dirty="0"/>
          </a:p>
          <a:p>
            <a:r>
              <a:rPr lang="nl-NL" dirty="0"/>
              <a:t>O Latijn</a:t>
            </a:r>
          </a:p>
          <a:p>
            <a:r>
              <a:rPr lang="nl-NL" dirty="0"/>
              <a:t>In sommige scholen kan je kiezen voor Latijn. In de meeste scholen besteedt men 4 u per week aan Latijn.</a:t>
            </a:r>
          </a:p>
          <a:p>
            <a:endParaRPr lang="nl-NL" dirty="0"/>
          </a:p>
          <a:p>
            <a:r>
              <a:rPr lang="nl-NL" dirty="0"/>
              <a:t>O Leer- en leefsleutels</a:t>
            </a:r>
          </a:p>
          <a:p>
            <a:r>
              <a:rPr lang="nl-NL" dirty="0"/>
              <a:t>In een aantal scholen kan je een uur leer- en leefsleutels volgen. Je leert er studievaardigheden, sociale vaardigheden en komt meer te weten over een gezonde leefstijl (voeding, beweging …). Men spreekt soms van leer- en leefsleutels, Life skills, sociale activiteit of een </a:t>
            </a:r>
            <a:r>
              <a:rPr lang="nl-NL" dirty="0" err="1"/>
              <a:t>titularisuur</a:t>
            </a:r>
            <a:endParaRPr lang="nl-NL" dirty="0"/>
          </a:p>
          <a:p>
            <a:endParaRPr lang="nl-BE" dirty="0"/>
          </a:p>
        </p:txBody>
      </p:sp>
      <p:sp>
        <p:nvSpPr>
          <p:cNvPr id="4" name="Tijdelijke aanduiding voor dianummer 3"/>
          <p:cNvSpPr>
            <a:spLocks noGrp="1"/>
          </p:cNvSpPr>
          <p:nvPr>
            <p:ph type="sldNum" sz="quarter" idx="5"/>
          </p:nvPr>
        </p:nvSpPr>
        <p:spPr/>
        <p:txBody>
          <a:bodyPr/>
          <a:lstStyle/>
          <a:p>
            <a:fld id="{3E888A98-D2CF-4C61-82B5-579814851907}" type="slidenum">
              <a:rPr lang="nl-BE" smtClean="0"/>
              <a:t>10</a:t>
            </a:fld>
            <a:endParaRPr lang="nl-BE"/>
          </a:p>
        </p:txBody>
      </p:sp>
    </p:spTree>
    <p:extLst>
      <p:ext uri="{BB962C8B-B14F-4D97-AF65-F5344CB8AC3E}">
        <p14:creationId xmlns:p14="http://schemas.microsoft.com/office/powerpoint/2010/main" val="30912347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BE" dirty="0"/>
          </a:p>
        </p:txBody>
      </p:sp>
      <p:sp>
        <p:nvSpPr>
          <p:cNvPr id="4" name="Tijdelijke aanduiding voor dianummer 3"/>
          <p:cNvSpPr>
            <a:spLocks noGrp="1"/>
          </p:cNvSpPr>
          <p:nvPr>
            <p:ph type="sldNum" sz="quarter" idx="5"/>
          </p:nvPr>
        </p:nvSpPr>
        <p:spPr/>
        <p:txBody>
          <a:bodyPr/>
          <a:lstStyle/>
          <a:p>
            <a:fld id="{3E888A98-D2CF-4C61-82B5-579814851907}" type="slidenum">
              <a:rPr lang="nl-BE" smtClean="0"/>
              <a:t>11</a:t>
            </a:fld>
            <a:endParaRPr lang="nl-BE"/>
          </a:p>
        </p:txBody>
      </p:sp>
    </p:spTree>
    <p:extLst>
      <p:ext uri="{BB962C8B-B14F-4D97-AF65-F5344CB8AC3E}">
        <p14:creationId xmlns:p14="http://schemas.microsoft.com/office/powerpoint/2010/main" val="10815633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Ook in het 2de jaar gaan de meeste lesuren naar de vakken van de basisvorming. In 2A gaat het om 25 u.</a:t>
            </a:r>
            <a:endParaRPr lang="nl-BE" dirty="0"/>
          </a:p>
        </p:txBody>
      </p:sp>
      <p:sp>
        <p:nvSpPr>
          <p:cNvPr id="4" name="Tijdelijke aanduiding voor dianummer 3"/>
          <p:cNvSpPr>
            <a:spLocks noGrp="1"/>
          </p:cNvSpPr>
          <p:nvPr>
            <p:ph type="sldNum" sz="quarter" idx="5"/>
          </p:nvPr>
        </p:nvSpPr>
        <p:spPr/>
        <p:txBody>
          <a:bodyPr/>
          <a:lstStyle/>
          <a:p>
            <a:fld id="{3E888A98-D2CF-4C61-82B5-579814851907}" type="slidenum">
              <a:rPr lang="nl-BE" smtClean="0"/>
              <a:t>12</a:t>
            </a:fld>
            <a:endParaRPr lang="nl-BE"/>
          </a:p>
        </p:txBody>
      </p:sp>
    </p:spTree>
    <p:extLst>
      <p:ext uri="{BB962C8B-B14F-4D97-AF65-F5344CB8AC3E}">
        <p14:creationId xmlns:p14="http://schemas.microsoft.com/office/powerpoint/2010/main" val="306879535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Naast de basisvorming is er een differentiatiepakket van 2 u. Het zijn uren die kunnen verschillen per leerling en zijn vooral bedoelt voor verkenning, verdieping en remediering van de basisleerstof.</a:t>
            </a:r>
          </a:p>
          <a:p>
            <a:r>
              <a:rPr lang="nl-NL" dirty="0"/>
              <a:t>In het 2de jaar kies je ook voor een basisoptie. Via de vakken van de basisoptie maak je kennis met een bepaald studiedomein. In 2A kies je 1 basisoptie. In sommige scholen worden de basisopties opgedeeld in pakketten. Een voorbeeld hiervan is de basisoptie kunst en creatie die onderverdeeld worden in de pakketten artistieke vorming, ballet en creatie en vormgeving</a:t>
            </a:r>
          </a:p>
          <a:p>
            <a:endParaRPr lang="nl-BE" dirty="0"/>
          </a:p>
        </p:txBody>
      </p:sp>
      <p:sp>
        <p:nvSpPr>
          <p:cNvPr id="4" name="Tijdelijke aanduiding voor dianummer 3"/>
          <p:cNvSpPr>
            <a:spLocks noGrp="1"/>
          </p:cNvSpPr>
          <p:nvPr>
            <p:ph type="sldNum" sz="quarter" idx="5"/>
          </p:nvPr>
        </p:nvSpPr>
        <p:spPr/>
        <p:txBody>
          <a:bodyPr/>
          <a:lstStyle/>
          <a:p>
            <a:fld id="{3E888A98-D2CF-4C61-82B5-579814851907}" type="slidenum">
              <a:rPr lang="nl-BE" smtClean="0"/>
              <a:t>13</a:t>
            </a:fld>
            <a:endParaRPr lang="nl-BE"/>
          </a:p>
        </p:txBody>
      </p:sp>
    </p:spTree>
    <p:extLst>
      <p:ext uri="{BB962C8B-B14F-4D97-AF65-F5344CB8AC3E}">
        <p14:creationId xmlns:p14="http://schemas.microsoft.com/office/powerpoint/2010/main" val="73803309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Hier zie je een overzicht van de 13 mogelijke studiedomeinen in 2A</a:t>
            </a:r>
            <a:endParaRPr lang="nl-BE" dirty="0"/>
          </a:p>
        </p:txBody>
      </p:sp>
      <p:sp>
        <p:nvSpPr>
          <p:cNvPr id="4" name="Tijdelijke aanduiding voor dianummer 3"/>
          <p:cNvSpPr>
            <a:spLocks noGrp="1"/>
          </p:cNvSpPr>
          <p:nvPr>
            <p:ph type="sldNum" sz="quarter" idx="5"/>
          </p:nvPr>
        </p:nvSpPr>
        <p:spPr/>
        <p:txBody>
          <a:bodyPr/>
          <a:lstStyle/>
          <a:p>
            <a:fld id="{3E888A98-D2CF-4C61-82B5-579814851907}" type="slidenum">
              <a:rPr lang="nl-BE" smtClean="0"/>
              <a:t>14</a:t>
            </a:fld>
            <a:endParaRPr lang="nl-BE"/>
          </a:p>
        </p:txBody>
      </p:sp>
    </p:spTree>
    <p:extLst>
      <p:ext uri="{BB962C8B-B14F-4D97-AF65-F5344CB8AC3E}">
        <p14:creationId xmlns:p14="http://schemas.microsoft.com/office/powerpoint/2010/main" val="104968033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BE" dirty="0"/>
          </a:p>
        </p:txBody>
      </p:sp>
      <p:sp>
        <p:nvSpPr>
          <p:cNvPr id="4" name="Tijdelijke aanduiding voor dianummer 3"/>
          <p:cNvSpPr>
            <a:spLocks noGrp="1"/>
          </p:cNvSpPr>
          <p:nvPr>
            <p:ph type="sldNum" sz="quarter" idx="5"/>
          </p:nvPr>
        </p:nvSpPr>
        <p:spPr/>
        <p:txBody>
          <a:bodyPr/>
          <a:lstStyle/>
          <a:p>
            <a:fld id="{3E888A98-D2CF-4C61-82B5-579814851907}" type="slidenum">
              <a:rPr lang="nl-BE" smtClean="0"/>
              <a:t>15</a:t>
            </a:fld>
            <a:endParaRPr lang="nl-BE"/>
          </a:p>
        </p:txBody>
      </p:sp>
    </p:spTree>
    <p:extLst>
      <p:ext uri="{BB962C8B-B14F-4D97-AF65-F5344CB8AC3E}">
        <p14:creationId xmlns:p14="http://schemas.microsoft.com/office/powerpoint/2010/main" val="219563561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Ook in 1B telt de basisvorming 27 lesuren per week. In voorbeeld 1 is de standaardlessentabel voor de basisvorming van Katholiek Onderwijs Vlaanderen weergegeven</a:t>
            </a:r>
          </a:p>
          <a:p>
            <a:endParaRPr lang="nl-NL" dirty="0"/>
          </a:p>
          <a:p>
            <a:r>
              <a:rPr lang="nl-NL" dirty="0"/>
              <a:t>Het gaat grotendeels om dezelfde vakken als in 1A. De inhoud van deze vakken in 1B is echter anders dan in 1A. Zo komt er belangrijke leerstof uit het lager onderwijs opnieuw aan bod. </a:t>
            </a:r>
          </a:p>
          <a:p>
            <a:r>
              <a:rPr lang="nl-NL" dirty="0"/>
              <a:t>In 1B ligt de nadruk ook meer op praktische toepassingen van de leerstof. In 1B ga je vooral leren door dingen te doen.</a:t>
            </a:r>
          </a:p>
          <a:p>
            <a:r>
              <a:rPr lang="nl-NL" dirty="0"/>
              <a:t>Er gaat veel aandacht naar Techniek dat je 4 tot 6 u per week krijgt. Via het maken van werkstukken of andere opdrachten maak je kennis met een aantal technologische domeinen: constructie (maken van dingen), transport, energie (elektriciteit …), informatie- en communicatietechnologie (computers …) en biotechniek (land- en tuinbouw, voedingsmiddelen …). Je leert hierbij om planmatig, veilig en nauwkeurig te werken.</a:t>
            </a:r>
          </a:p>
          <a:p>
            <a:r>
              <a:rPr lang="nl-NL" dirty="0"/>
              <a:t>Alle leerlingen van 1B krijgen Nederlands en Frans. </a:t>
            </a:r>
            <a:r>
              <a:rPr lang="nl-NL"/>
              <a:t>In een aantal scholen krijgen de leerlingen van 1B ook al Engels.</a:t>
            </a:r>
          </a:p>
          <a:p>
            <a:endParaRPr lang="nl-BE" dirty="0"/>
          </a:p>
        </p:txBody>
      </p:sp>
      <p:sp>
        <p:nvSpPr>
          <p:cNvPr id="4" name="Tijdelijke aanduiding voor dianummer 3"/>
          <p:cNvSpPr>
            <a:spLocks noGrp="1"/>
          </p:cNvSpPr>
          <p:nvPr>
            <p:ph type="sldNum" sz="quarter" idx="5"/>
          </p:nvPr>
        </p:nvSpPr>
        <p:spPr/>
        <p:txBody>
          <a:bodyPr/>
          <a:lstStyle/>
          <a:p>
            <a:fld id="{3E888A98-D2CF-4C61-82B5-579814851907}" type="slidenum">
              <a:rPr lang="nl-BE" smtClean="0"/>
              <a:t>16</a:t>
            </a:fld>
            <a:endParaRPr lang="nl-BE"/>
          </a:p>
        </p:txBody>
      </p:sp>
    </p:spTree>
    <p:extLst>
      <p:ext uri="{BB962C8B-B14F-4D97-AF65-F5344CB8AC3E}">
        <p14:creationId xmlns:p14="http://schemas.microsoft.com/office/powerpoint/2010/main" val="280364340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Ook in 1B staan er 5 u differentiatie op het programma. De scholen gebruiken (met uitzondering van Latijn) gelijkaardige bouwstenen voor de differentiatie: </a:t>
            </a:r>
            <a:r>
              <a:rPr lang="nl-NL" dirty="0" err="1"/>
              <a:t>flex</a:t>
            </a:r>
            <a:r>
              <a:rPr lang="nl-NL" dirty="0"/>
              <a:t>, horizon en leer- en leefsleutels.</a:t>
            </a:r>
            <a:endParaRPr lang="nl-BE" dirty="0"/>
          </a:p>
        </p:txBody>
      </p:sp>
      <p:sp>
        <p:nvSpPr>
          <p:cNvPr id="4" name="Tijdelijke aanduiding voor dianummer 3"/>
          <p:cNvSpPr>
            <a:spLocks noGrp="1"/>
          </p:cNvSpPr>
          <p:nvPr>
            <p:ph type="sldNum" sz="quarter" idx="5"/>
          </p:nvPr>
        </p:nvSpPr>
        <p:spPr/>
        <p:txBody>
          <a:bodyPr/>
          <a:lstStyle/>
          <a:p>
            <a:fld id="{3E888A98-D2CF-4C61-82B5-579814851907}" type="slidenum">
              <a:rPr lang="nl-BE" smtClean="0"/>
              <a:t>17</a:t>
            </a:fld>
            <a:endParaRPr lang="nl-BE"/>
          </a:p>
        </p:txBody>
      </p:sp>
    </p:spTree>
    <p:extLst>
      <p:ext uri="{BB962C8B-B14F-4D97-AF65-F5344CB8AC3E}">
        <p14:creationId xmlns:p14="http://schemas.microsoft.com/office/powerpoint/2010/main" val="160055840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BE" dirty="0"/>
          </a:p>
        </p:txBody>
      </p:sp>
      <p:sp>
        <p:nvSpPr>
          <p:cNvPr id="4" name="Tijdelijke aanduiding voor dianummer 3"/>
          <p:cNvSpPr>
            <a:spLocks noGrp="1"/>
          </p:cNvSpPr>
          <p:nvPr>
            <p:ph type="sldNum" sz="quarter" idx="5"/>
          </p:nvPr>
        </p:nvSpPr>
        <p:spPr/>
        <p:txBody>
          <a:bodyPr/>
          <a:lstStyle/>
          <a:p>
            <a:fld id="{3E888A98-D2CF-4C61-82B5-579814851907}" type="slidenum">
              <a:rPr lang="nl-BE" smtClean="0"/>
              <a:t>18</a:t>
            </a:fld>
            <a:endParaRPr lang="nl-BE"/>
          </a:p>
        </p:txBody>
      </p:sp>
    </p:spTree>
    <p:extLst>
      <p:ext uri="{BB962C8B-B14F-4D97-AF65-F5344CB8AC3E}">
        <p14:creationId xmlns:p14="http://schemas.microsoft.com/office/powerpoint/2010/main" val="85049204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Ook in het 2de jaar gaan de meeste lesuren naar de vakken van de basisvorming. In 2B gaat het om 20 u per week.</a:t>
            </a:r>
            <a:endParaRPr lang="nl-BE" dirty="0"/>
          </a:p>
        </p:txBody>
      </p:sp>
      <p:sp>
        <p:nvSpPr>
          <p:cNvPr id="4" name="Tijdelijke aanduiding voor dianummer 3"/>
          <p:cNvSpPr>
            <a:spLocks noGrp="1"/>
          </p:cNvSpPr>
          <p:nvPr>
            <p:ph type="sldNum" sz="quarter" idx="5"/>
          </p:nvPr>
        </p:nvSpPr>
        <p:spPr/>
        <p:txBody>
          <a:bodyPr/>
          <a:lstStyle/>
          <a:p>
            <a:fld id="{3E888A98-D2CF-4C61-82B5-579814851907}" type="slidenum">
              <a:rPr lang="nl-BE" smtClean="0"/>
              <a:t>19</a:t>
            </a:fld>
            <a:endParaRPr lang="nl-BE"/>
          </a:p>
        </p:txBody>
      </p:sp>
    </p:spTree>
    <p:extLst>
      <p:ext uri="{BB962C8B-B14F-4D97-AF65-F5344CB8AC3E}">
        <p14:creationId xmlns:p14="http://schemas.microsoft.com/office/powerpoint/2010/main" val="31745209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3E888A98-D2CF-4C61-82B5-579814851907}" type="slidenum">
              <a:rPr lang="nl-BE" smtClean="0"/>
              <a:t>2</a:t>
            </a:fld>
            <a:endParaRPr lang="nl-BE"/>
          </a:p>
        </p:txBody>
      </p:sp>
    </p:spTree>
    <p:extLst>
      <p:ext uri="{BB962C8B-B14F-4D97-AF65-F5344CB8AC3E}">
        <p14:creationId xmlns:p14="http://schemas.microsoft.com/office/powerpoint/2010/main" val="26380778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Naast de basisvorming is er een differentiatiepakket van 2 u. Het zijn uren die kunnen verschillen per leerling.</a:t>
            </a:r>
          </a:p>
          <a:p>
            <a:r>
              <a:rPr lang="nl-NL" dirty="0"/>
              <a:t>In het 2de jaar kies je ook voor een basisoptie. Via de vakken van de basisoptie maak je kennis met een bepaald studiedomein. Zoals je kan zien omvat de basisoptie 10uur van het lespakket.  Het aanbod varieert opnieuw van school tot school. In de B stroom krijgt deze differentiatie vooral een praktische invulling. Net zoals in de A stroom kunnen scholen ervoor kiezen om de basisopties nog verder op te delen in pakketten. Zo kan de basisoptie maatschappij en welzijn worden opgedeeld in de pakketten </a:t>
            </a:r>
            <a:r>
              <a:rPr lang="nl-NL" dirty="0" err="1"/>
              <a:t>Haar-en</a:t>
            </a:r>
            <a:r>
              <a:rPr lang="nl-NL" dirty="0"/>
              <a:t> gezondheidszorg, mode en verzorging.</a:t>
            </a:r>
          </a:p>
          <a:p>
            <a:endParaRPr lang="nl-BE" dirty="0"/>
          </a:p>
        </p:txBody>
      </p:sp>
      <p:sp>
        <p:nvSpPr>
          <p:cNvPr id="4" name="Tijdelijke aanduiding voor dianummer 3"/>
          <p:cNvSpPr>
            <a:spLocks noGrp="1"/>
          </p:cNvSpPr>
          <p:nvPr>
            <p:ph type="sldNum" sz="quarter" idx="5"/>
          </p:nvPr>
        </p:nvSpPr>
        <p:spPr/>
        <p:txBody>
          <a:bodyPr/>
          <a:lstStyle/>
          <a:p>
            <a:fld id="{3E888A98-D2CF-4C61-82B5-579814851907}" type="slidenum">
              <a:rPr lang="nl-BE" smtClean="0"/>
              <a:t>20</a:t>
            </a:fld>
            <a:endParaRPr lang="nl-BE"/>
          </a:p>
        </p:txBody>
      </p:sp>
    </p:spTree>
    <p:extLst>
      <p:ext uri="{BB962C8B-B14F-4D97-AF65-F5344CB8AC3E}">
        <p14:creationId xmlns:p14="http://schemas.microsoft.com/office/powerpoint/2010/main" val="125176456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Leerlingen die voor stem technieken kiezen kunnen geen andere basisoptie kiezen omdat dit een ruim studiedomein is.</a:t>
            </a:r>
          </a:p>
          <a:p>
            <a:endParaRPr lang="nl-NL" dirty="0"/>
          </a:p>
          <a:p>
            <a:r>
              <a:rPr lang="nl-NL" dirty="0"/>
              <a:t>Verder kunnen leerlingen kiezen voor de </a:t>
            </a:r>
            <a:r>
              <a:rPr lang="nl-NL" dirty="0" err="1"/>
              <a:t>opstroomoptie</a:t>
            </a:r>
            <a:r>
              <a:rPr lang="nl-NL" dirty="0"/>
              <a:t>. Deze is bedoelt voor leerlingen die na 2B de overstap willen maken naar de A stroom of naar gelijk welke richting in het 3</a:t>
            </a:r>
            <a:r>
              <a:rPr lang="nl-NL" baseline="30000" dirty="0"/>
              <a:t>e</a:t>
            </a:r>
            <a:r>
              <a:rPr lang="nl-NL" dirty="0"/>
              <a:t> jaar.</a:t>
            </a:r>
            <a:endParaRPr lang="nl-BE" dirty="0"/>
          </a:p>
        </p:txBody>
      </p:sp>
      <p:sp>
        <p:nvSpPr>
          <p:cNvPr id="4" name="Tijdelijke aanduiding voor dianummer 3"/>
          <p:cNvSpPr>
            <a:spLocks noGrp="1"/>
          </p:cNvSpPr>
          <p:nvPr>
            <p:ph type="sldNum" sz="quarter" idx="5"/>
          </p:nvPr>
        </p:nvSpPr>
        <p:spPr/>
        <p:txBody>
          <a:bodyPr/>
          <a:lstStyle/>
          <a:p>
            <a:fld id="{3E888A98-D2CF-4C61-82B5-579814851907}" type="slidenum">
              <a:rPr lang="nl-BE" smtClean="0"/>
              <a:t>21</a:t>
            </a:fld>
            <a:endParaRPr lang="nl-BE"/>
          </a:p>
        </p:txBody>
      </p:sp>
    </p:spTree>
    <p:extLst>
      <p:ext uri="{BB962C8B-B14F-4D97-AF65-F5344CB8AC3E}">
        <p14:creationId xmlns:p14="http://schemas.microsoft.com/office/powerpoint/2010/main" val="373485322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Het attest dat je behaalt op het einde van het schooljaar bepaalt je mogelijkheden in het hogere leerjaar. Daarnaast gelden ook nog enkele algemene regels bij de overstap van het 1ste naar het 2de jaar en de overstap van het 2de naar het 3de jaar.</a:t>
            </a:r>
          </a:p>
          <a:p>
            <a:r>
              <a:rPr lang="nl-NL" dirty="0"/>
              <a:t>•De meeste leerlingen van 1A stromen door naar 2A. Ze kunnen ook naar 2B.</a:t>
            </a:r>
          </a:p>
          <a:p>
            <a:r>
              <a:rPr lang="nl-NL" dirty="0"/>
              <a:t>•De meeste leerlingen van 1B stromen door naar 2B. Ze kunnen ook overstappen naar 1A. Als je toestemming krijgt van de klassenraad (leerkrachten) mag je ook naar 2A. Dit zal echter niet zo vaak gebeuren.</a:t>
            </a:r>
          </a:p>
          <a:p>
            <a:r>
              <a:rPr lang="nl-NL" dirty="0"/>
              <a:t>•De leerlingen van 2A kunnen doorstromen naar alle studierichtingen in het 3de jaar.</a:t>
            </a:r>
          </a:p>
          <a:p>
            <a:r>
              <a:rPr lang="nl-NL" dirty="0"/>
              <a:t>•De meeste leerlingen van 2B stromen door naar 3 BSO. Als de klassenraad akkoord is kan je ook naar 2A. Als de klassenraad akkoord is kan je naar het 3de jaar ASO, KSO of TSO, maar dat zal in de praktijk niet vaak gebeuren.</a:t>
            </a:r>
          </a:p>
          <a:p>
            <a:r>
              <a:rPr lang="nl-NL" dirty="0"/>
              <a:t>•Als je in 2B de doorstroomoptie volgt kan je naar 2A maar ook naar alle studierichtingen in het 3de jaar.</a:t>
            </a:r>
          </a:p>
          <a:p>
            <a:endParaRPr lang="nl-BE" dirty="0"/>
          </a:p>
        </p:txBody>
      </p:sp>
      <p:sp>
        <p:nvSpPr>
          <p:cNvPr id="4" name="Tijdelijke aanduiding voor dianummer 3"/>
          <p:cNvSpPr>
            <a:spLocks noGrp="1"/>
          </p:cNvSpPr>
          <p:nvPr>
            <p:ph type="sldNum" sz="quarter" idx="10"/>
          </p:nvPr>
        </p:nvSpPr>
        <p:spPr/>
        <p:txBody>
          <a:bodyPr/>
          <a:lstStyle/>
          <a:p>
            <a:fld id="{5122C263-45C7-4906-BBFA-67557E20A660}" type="slidenum">
              <a:rPr lang="nl-BE" smtClean="0"/>
              <a:t>22</a:t>
            </a:fld>
            <a:endParaRPr lang="nl-BE"/>
          </a:p>
        </p:txBody>
      </p:sp>
      <p:sp>
        <p:nvSpPr>
          <p:cNvPr id="5" name="Tijdelijke aanduiding voor datum 4"/>
          <p:cNvSpPr>
            <a:spLocks noGrp="1"/>
          </p:cNvSpPr>
          <p:nvPr>
            <p:ph type="dt" idx="11"/>
          </p:nvPr>
        </p:nvSpPr>
        <p:spPr/>
        <p:txBody>
          <a:bodyPr/>
          <a:lstStyle/>
          <a:p>
            <a:fld id="{A8A2DFB2-796B-4472-8DC7-CAE5DC90795A}" type="datetime1">
              <a:rPr lang="nl-BE" smtClean="0"/>
              <a:t>27/02/2023</a:t>
            </a:fld>
            <a:endParaRPr lang="nl-BE"/>
          </a:p>
        </p:txBody>
      </p:sp>
    </p:spTree>
    <p:extLst>
      <p:ext uri="{BB962C8B-B14F-4D97-AF65-F5344CB8AC3E}">
        <p14:creationId xmlns:p14="http://schemas.microsoft.com/office/powerpoint/2010/main" val="401483703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BE" dirty="0"/>
          </a:p>
        </p:txBody>
      </p:sp>
      <p:sp>
        <p:nvSpPr>
          <p:cNvPr id="4" name="Tijdelijke aanduiding voor dianummer 3"/>
          <p:cNvSpPr>
            <a:spLocks noGrp="1"/>
          </p:cNvSpPr>
          <p:nvPr>
            <p:ph type="sldNum" sz="quarter" idx="5"/>
          </p:nvPr>
        </p:nvSpPr>
        <p:spPr/>
        <p:txBody>
          <a:bodyPr/>
          <a:lstStyle/>
          <a:p>
            <a:fld id="{3E888A98-D2CF-4C61-82B5-579814851907}" type="slidenum">
              <a:rPr lang="nl-BE" smtClean="0"/>
              <a:t>23</a:t>
            </a:fld>
            <a:endParaRPr lang="nl-BE"/>
          </a:p>
        </p:txBody>
      </p:sp>
    </p:spTree>
    <p:extLst>
      <p:ext uri="{BB962C8B-B14F-4D97-AF65-F5344CB8AC3E}">
        <p14:creationId xmlns:p14="http://schemas.microsoft.com/office/powerpoint/2010/main" val="204567328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BE" dirty="0"/>
          </a:p>
        </p:txBody>
      </p:sp>
      <p:sp>
        <p:nvSpPr>
          <p:cNvPr id="4" name="Tijdelijke aanduiding voor dianummer 3"/>
          <p:cNvSpPr>
            <a:spLocks noGrp="1"/>
          </p:cNvSpPr>
          <p:nvPr>
            <p:ph type="sldNum" sz="quarter" idx="5"/>
          </p:nvPr>
        </p:nvSpPr>
        <p:spPr/>
        <p:txBody>
          <a:bodyPr/>
          <a:lstStyle/>
          <a:p>
            <a:fld id="{3E888A98-D2CF-4C61-82B5-579814851907}" type="slidenum">
              <a:rPr lang="nl-BE" smtClean="0"/>
              <a:t>24</a:t>
            </a:fld>
            <a:endParaRPr lang="nl-BE"/>
          </a:p>
        </p:txBody>
      </p:sp>
    </p:spTree>
    <p:extLst>
      <p:ext uri="{BB962C8B-B14F-4D97-AF65-F5344CB8AC3E}">
        <p14:creationId xmlns:p14="http://schemas.microsoft.com/office/powerpoint/2010/main" val="299059986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BE" dirty="0"/>
          </a:p>
        </p:txBody>
      </p:sp>
      <p:sp>
        <p:nvSpPr>
          <p:cNvPr id="4" name="Tijdelijke aanduiding voor dianummer 3"/>
          <p:cNvSpPr>
            <a:spLocks noGrp="1"/>
          </p:cNvSpPr>
          <p:nvPr>
            <p:ph type="sldNum" sz="quarter" idx="5"/>
          </p:nvPr>
        </p:nvSpPr>
        <p:spPr/>
        <p:txBody>
          <a:bodyPr/>
          <a:lstStyle/>
          <a:p>
            <a:fld id="{3E888A98-D2CF-4C61-82B5-579814851907}" type="slidenum">
              <a:rPr lang="nl-BE" smtClean="0"/>
              <a:t>25</a:t>
            </a:fld>
            <a:endParaRPr lang="nl-BE"/>
          </a:p>
        </p:txBody>
      </p:sp>
    </p:spTree>
    <p:extLst>
      <p:ext uri="{BB962C8B-B14F-4D97-AF65-F5344CB8AC3E}">
        <p14:creationId xmlns:p14="http://schemas.microsoft.com/office/powerpoint/2010/main" val="231935052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BE" dirty="0"/>
          </a:p>
        </p:txBody>
      </p:sp>
      <p:sp>
        <p:nvSpPr>
          <p:cNvPr id="4" name="Tijdelijke aanduiding voor dianummer 3"/>
          <p:cNvSpPr>
            <a:spLocks noGrp="1"/>
          </p:cNvSpPr>
          <p:nvPr>
            <p:ph type="sldNum" sz="quarter" idx="5"/>
          </p:nvPr>
        </p:nvSpPr>
        <p:spPr/>
        <p:txBody>
          <a:bodyPr/>
          <a:lstStyle/>
          <a:p>
            <a:fld id="{3E888A98-D2CF-4C61-82B5-579814851907}" type="slidenum">
              <a:rPr lang="nl-BE" smtClean="0"/>
              <a:t>26</a:t>
            </a:fld>
            <a:endParaRPr lang="nl-BE"/>
          </a:p>
        </p:txBody>
      </p:sp>
    </p:spTree>
    <p:extLst>
      <p:ext uri="{BB962C8B-B14F-4D97-AF65-F5344CB8AC3E}">
        <p14:creationId xmlns:p14="http://schemas.microsoft.com/office/powerpoint/2010/main" val="113072609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a:p>
            <a:r>
              <a:rPr lang="nl-NL" dirty="0"/>
              <a:t>Ondersteuning is mogelijk wanneer er nood is aan uitbreiding van zorg of wanneer leerlingen een IAC volgen. Ondersteuning kan dus worden ingezet voor de begeleiding van leerlingen met specifieke onderwijsbehoeften. Dit is een vorm van samenwerking met het buitengewoon onderwijs.  Samen met de school voor gewoon onderwijs, ouders en CLB bepalen zij welke ondersteuning zinvol en noodzakelijk is. Steeds op basis van de noden van de leerling. </a:t>
            </a:r>
          </a:p>
          <a:p>
            <a:endParaRPr lang="nl-NL" dirty="0"/>
          </a:p>
          <a:p>
            <a:r>
              <a:rPr lang="nl-NL" dirty="0"/>
              <a:t>De ondersteuning kan betrekking hebben op de leerling, de leerkrachten of het schoolteam.</a:t>
            </a:r>
          </a:p>
          <a:p>
            <a:endParaRPr lang="nl-NL" dirty="0"/>
          </a:p>
          <a:p>
            <a:r>
              <a:rPr lang="nl-NL" dirty="0"/>
              <a:t>Ondersteuning kan flexibel worden ingezet. De school kan dus ook in de loop van het schooljaar nog een aanvraag indienen.</a:t>
            </a:r>
            <a:endParaRPr lang="nl-BE" dirty="0"/>
          </a:p>
        </p:txBody>
      </p:sp>
      <p:sp>
        <p:nvSpPr>
          <p:cNvPr id="4" name="Tijdelijke aanduiding voor dianummer 3"/>
          <p:cNvSpPr>
            <a:spLocks noGrp="1"/>
          </p:cNvSpPr>
          <p:nvPr>
            <p:ph type="sldNum" sz="quarter" idx="5"/>
          </p:nvPr>
        </p:nvSpPr>
        <p:spPr/>
        <p:txBody>
          <a:bodyPr/>
          <a:lstStyle/>
          <a:p>
            <a:fld id="{3E888A98-D2CF-4C61-82B5-579814851907}" type="slidenum">
              <a:rPr lang="nl-BE" smtClean="0"/>
              <a:t>27</a:t>
            </a:fld>
            <a:endParaRPr lang="nl-BE"/>
          </a:p>
        </p:txBody>
      </p:sp>
    </p:spTree>
    <p:extLst>
      <p:ext uri="{BB962C8B-B14F-4D97-AF65-F5344CB8AC3E}">
        <p14:creationId xmlns:p14="http://schemas.microsoft.com/office/powerpoint/2010/main" val="180326165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BE" dirty="0"/>
          </a:p>
        </p:txBody>
      </p:sp>
      <p:sp>
        <p:nvSpPr>
          <p:cNvPr id="4" name="Tijdelijke aanduiding voor dianummer 3"/>
          <p:cNvSpPr>
            <a:spLocks noGrp="1"/>
          </p:cNvSpPr>
          <p:nvPr>
            <p:ph type="sldNum" sz="quarter" idx="5"/>
          </p:nvPr>
        </p:nvSpPr>
        <p:spPr/>
        <p:txBody>
          <a:bodyPr/>
          <a:lstStyle/>
          <a:p>
            <a:fld id="{3E888A98-D2CF-4C61-82B5-579814851907}" type="slidenum">
              <a:rPr lang="nl-BE" smtClean="0"/>
              <a:t>28</a:t>
            </a:fld>
            <a:endParaRPr lang="nl-BE"/>
          </a:p>
        </p:txBody>
      </p:sp>
    </p:spTree>
    <p:extLst>
      <p:ext uri="{BB962C8B-B14F-4D97-AF65-F5344CB8AC3E}">
        <p14:creationId xmlns:p14="http://schemas.microsoft.com/office/powerpoint/2010/main" val="342159403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Het buitengewoon secundair onderwijs is opgedeeld in 8 types (TBA, 2, 3, 4, 5 ,6 , 7  en 9) en 4 opleidingsvormen. De toegang tot het buitengewoon onderwijs gebeurt via een begeleidend traject en verslag van het CLB.</a:t>
            </a:r>
            <a:endParaRPr lang="nl-BE" dirty="0"/>
          </a:p>
        </p:txBody>
      </p:sp>
      <p:sp>
        <p:nvSpPr>
          <p:cNvPr id="4" name="Tijdelijke aanduiding voor dianummer 3"/>
          <p:cNvSpPr>
            <a:spLocks noGrp="1"/>
          </p:cNvSpPr>
          <p:nvPr>
            <p:ph type="sldNum" sz="quarter" idx="5"/>
          </p:nvPr>
        </p:nvSpPr>
        <p:spPr/>
        <p:txBody>
          <a:bodyPr/>
          <a:lstStyle/>
          <a:p>
            <a:fld id="{3E888A98-D2CF-4C61-82B5-579814851907}" type="slidenum">
              <a:rPr lang="nl-BE" smtClean="0"/>
              <a:t>29</a:t>
            </a:fld>
            <a:endParaRPr lang="nl-BE"/>
          </a:p>
        </p:txBody>
      </p:sp>
    </p:spTree>
    <p:extLst>
      <p:ext uri="{BB962C8B-B14F-4D97-AF65-F5344CB8AC3E}">
        <p14:creationId xmlns:p14="http://schemas.microsoft.com/office/powerpoint/2010/main" val="3195292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De overheid besliste om het secundair onderwijs te moderniseren. De veranderingen zijn gestart in september 2019 in het 1ste jaar van het secundair onderwijs. De veranderingen worden jaar per jaar ook doorgevoerd in de hogere leerjaren.</a:t>
            </a:r>
          </a:p>
          <a:p>
            <a:endParaRPr lang="nl-NL" dirty="0"/>
          </a:p>
          <a:p>
            <a:r>
              <a:rPr lang="nl-NL" dirty="0"/>
              <a:t>Het secundair onderwijs wordt net zoals het basisonderwijs onderverdeeld in leerjaren. De leerjaren worden onderverdeeld in drie graden. Het 1ste en 2de leerjaar vormen de 1ste graad. Hierbij wordt een onderscheid gemaakt tussen de A stroom en de B stroom</a:t>
            </a:r>
          </a:p>
          <a:p>
            <a:endParaRPr lang="nl-NL" dirty="0"/>
          </a:p>
          <a:p>
            <a:r>
              <a:rPr lang="nl-NL" dirty="0"/>
              <a:t>Het 3de en 4de leerjaar vormen de 2de graad. Hierin kies je een studierichting. Sommige studierichtingen bereiden leerlingen voor op het hoger onderwijs. Dit zijn studierichtingen met een finaliteit doorstroom. In andere studierichtingen krijg je meer praktijk zodat je na het 6de of 7de jaar kan gaan werken. Dit zijn studierichtingen met een finaliteit arbeidsmarkt. Er zijn ook studierichtingen waarna je zowel kan studeren als gaan werken. Men spreekt van studierichtingen met een dubbele finaliteit. Ik kom hier later nog even op terug.</a:t>
            </a:r>
          </a:p>
          <a:p>
            <a:endParaRPr lang="nl-NL" dirty="0"/>
          </a:p>
          <a:p>
            <a:pPr marL="0" marR="0" lvl="0" indent="0" algn="l" defTabSz="914400" rtl="0" eaLnBrk="1" fontAlgn="auto" latinLnBrk="0" hangingPunct="1">
              <a:lnSpc>
                <a:spcPct val="100000"/>
              </a:lnSpc>
              <a:spcBef>
                <a:spcPts val="0"/>
              </a:spcBef>
              <a:spcAft>
                <a:spcPts val="0"/>
              </a:spcAft>
              <a:buClrTx/>
              <a:buSzTx/>
              <a:buFontTx/>
              <a:buNone/>
              <a:tabLst/>
              <a:defRPr/>
            </a:pPr>
            <a:r>
              <a:rPr lang="nl-NL" dirty="0"/>
              <a:t>Het 5de, 6de en het eventuele 7de jaar vormen tot slot de 3de graad. De meeste leerlingen volgen 6 leerjaren. Sommigen volgen nog een 7de jaar.  Het kan gaan om een specialisatiejaar of een jaar dat extra voorbereidt op bepaalde studierichtingen in het hoger onderwijs.</a:t>
            </a:r>
          </a:p>
          <a:p>
            <a:endParaRPr lang="nl-NL" dirty="0"/>
          </a:p>
          <a:p>
            <a:endParaRPr lang="nl-NL" dirty="0"/>
          </a:p>
          <a:p>
            <a:endParaRPr lang="nl-NL" dirty="0"/>
          </a:p>
          <a:p>
            <a:endParaRPr lang="nl-BE" dirty="0"/>
          </a:p>
        </p:txBody>
      </p:sp>
      <p:sp>
        <p:nvSpPr>
          <p:cNvPr id="4" name="Tijdelijke aanduiding voor dianummer 3"/>
          <p:cNvSpPr>
            <a:spLocks noGrp="1"/>
          </p:cNvSpPr>
          <p:nvPr>
            <p:ph type="sldNum" sz="quarter" idx="10"/>
          </p:nvPr>
        </p:nvSpPr>
        <p:spPr/>
        <p:txBody>
          <a:bodyPr/>
          <a:lstStyle/>
          <a:p>
            <a:fld id="{5122C263-45C7-4906-BBFA-67557E20A660}" type="slidenum">
              <a:rPr lang="nl-BE" smtClean="0"/>
              <a:t>3</a:t>
            </a:fld>
            <a:endParaRPr lang="nl-BE" dirty="0"/>
          </a:p>
        </p:txBody>
      </p:sp>
      <p:sp>
        <p:nvSpPr>
          <p:cNvPr id="5" name="Tijdelijke aanduiding voor datum 4"/>
          <p:cNvSpPr>
            <a:spLocks noGrp="1"/>
          </p:cNvSpPr>
          <p:nvPr>
            <p:ph type="dt" idx="11"/>
          </p:nvPr>
        </p:nvSpPr>
        <p:spPr/>
        <p:txBody>
          <a:bodyPr/>
          <a:lstStyle/>
          <a:p>
            <a:fld id="{56C81ADE-EE22-4989-B4A6-388E8B97B282}" type="datetime1">
              <a:rPr lang="nl-BE" smtClean="0"/>
              <a:t>27/02/2023</a:t>
            </a:fld>
            <a:endParaRPr lang="nl-BE" dirty="0"/>
          </a:p>
        </p:txBody>
      </p:sp>
    </p:spTree>
    <p:extLst>
      <p:ext uri="{BB962C8B-B14F-4D97-AF65-F5344CB8AC3E}">
        <p14:creationId xmlns:p14="http://schemas.microsoft.com/office/powerpoint/2010/main" val="357184880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BE" dirty="0"/>
          </a:p>
        </p:txBody>
      </p:sp>
      <p:sp>
        <p:nvSpPr>
          <p:cNvPr id="4" name="Tijdelijke aanduiding voor dianummer 3"/>
          <p:cNvSpPr>
            <a:spLocks noGrp="1"/>
          </p:cNvSpPr>
          <p:nvPr>
            <p:ph type="sldNum" sz="quarter" idx="10"/>
          </p:nvPr>
        </p:nvSpPr>
        <p:spPr/>
        <p:txBody>
          <a:bodyPr/>
          <a:lstStyle/>
          <a:p>
            <a:fld id="{11081E1E-A1E1-4258-BEE8-3761CBA5E75E}" type="slidenum">
              <a:rPr lang="nl-BE" smtClean="0"/>
              <a:t>30</a:t>
            </a:fld>
            <a:endParaRPr lang="nl-BE"/>
          </a:p>
        </p:txBody>
      </p:sp>
    </p:spTree>
    <p:extLst>
      <p:ext uri="{BB962C8B-B14F-4D97-AF65-F5344CB8AC3E}">
        <p14:creationId xmlns:p14="http://schemas.microsoft.com/office/powerpoint/2010/main" val="69624489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In opleidingsvorm 4, type 9 krijgen leerlingen dezelfde inhoud als in het gewoon secundair onderwijs. Er is eveneens een opdeling in de A stroom en de B stroom. Het verschil zit hem in de extra ondersteuning die geboden wordt. Het gaat om therapeutische ondersteuning en een individueel handelingsplan voor de leerling.</a:t>
            </a:r>
          </a:p>
          <a:p>
            <a:endParaRPr lang="nl-NL" dirty="0"/>
          </a:p>
          <a:p>
            <a:r>
              <a:rPr lang="nl-NL" dirty="0"/>
              <a:t>Meestal zijn deze klassen geïntegreerd binnen het gewoon onderwijs. Scholen hebben dan bijvoorbeeld in de 1</a:t>
            </a:r>
            <a:r>
              <a:rPr lang="nl-NL" baseline="30000" dirty="0"/>
              <a:t>e</a:t>
            </a:r>
            <a:r>
              <a:rPr lang="nl-NL" dirty="0"/>
              <a:t> graad een </a:t>
            </a:r>
            <a:r>
              <a:rPr lang="nl-NL" dirty="0" err="1"/>
              <a:t>auti</a:t>
            </a:r>
            <a:r>
              <a:rPr lang="nl-NL" dirty="0"/>
              <a:t> klas. Hoe ouder ze worden hoe meer uren ze zullen doorbrengen bij leerlingen uit het gewoon secundair onderwijs.</a:t>
            </a:r>
          </a:p>
          <a:p>
            <a:endParaRPr lang="nl-NL" dirty="0"/>
          </a:p>
          <a:p>
            <a:r>
              <a:rPr lang="nl-NL" dirty="0"/>
              <a:t>Er zijn een aantal toelatingsvoorwaarden verbonden aan de instap in het buitengewoon secundair onderwijs. Voor de instap in type 9 is een diagnose autisme noodzakelijk. Verder is er een verslag nodig van het CLB en moet de leerling functioneren op een bepaald niveau. Nl op niveau 4</a:t>
            </a:r>
            <a:r>
              <a:rPr lang="nl-NL" baseline="30000" dirty="0"/>
              <a:t>e</a:t>
            </a:r>
            <a:r>
              <a:rPr lang="nl-NL" dirty="0"/>
              <a:t> leerjaar voor de instap in de B stroom en op niveau 6</a:t>
            </a:r>
            <a:r>
              <a:rPr lang="nl-NL" baseline="30000" dirty="0"/>
              <a:t>e</a:t>
            </a:r>
            <a:r>
              <a:rPr lang="nl-NL" dirty="0"/>
              <a:t> leerjaar voor de instap in de A stroom.</a:t>
            </a:r>
            <a:endParaRPr lang="nl-BE" dirty="0"/>
          </a:p>
        </p:txBody>
      </p:sp>
      <p:sp>
        <p:nvSpPr>
          <p:cNvPr id="4" name="Tijdelijke aanduiding voor dianummer 3"/>
          <p:cNvSpPr>
            <a:spLocks noGrp="1"/>
          </p:cNvSpPr>
          <p:nvPr>
            <p:ph type="sldNum" sz="quarter" idx="5"/>
          </p:nvPr>
        </p:nvSpPr>
        <p:spPr/>
        <p:txBody>
          <a:bodyPr/>
          <a:lstStyle/>
          <a:p>
            <a:fld id="{3E888A98-D2CF-4C61-82B5-579814851907}" type="slidenum">
              <a:rPr lang="nl-BE" smtClean="0"/>
              <a:t>32</a:t>
            </a:fld>
            <a:endParaRPr lang="nl-BE"/>
          </a:p>
        </p:txBody>
      </p:sp>
    </p:spTree>
    <p:extLst>
      <p:ext uri="{BB962C8B-B14F-4D97-AF65-F5344CB8AC3E}">
        <p14:creationId xmlns:p14="http://schemas.microsoft.com/office/powerpoint/2010/main" val="425977435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BE" dirty="0"/>
          </a:p>
        </p:txBody>
      </p:sp>
      <p:sp>
        <p:nvSpPr>
          <p:cNvPr id="4" name="Tijdelijke aanduiding voor dianummer 3"/>
          <p:cNvSpPr>
            <a:spLocks noGrp="1"/>
          </p:cNvSpPr>
          <p:nvPr>
            <p:ph type="sldNum" sz="quarter" idx="5"/>
          </p:nvPr>
        </p:nvSpPr>
        <p:spPr/>
        <p:txBody>
          <a:bodyPr/>
          <a:lstStyle/>
          <a:p>
            <a:fld id="{3E888A98-D2CF-4C61-82B5-579814851907}" type="slidenum">
              <a:rPr lang="nl-BE" smtClean="0"/>
              <a:t>33</a:t>
            </a:fld>
            <a:endParaRPr lang="nl-BE"/>
          </a:p>
        </p:txBody>
      </p:sp>
    </p:spTree>
    <p:extLst>
      <p:ext uri="{BB962C8B-B14F-4D97-AF65-F5344CB8AC3E}">
        <p14:creationId xmlns:p14="http://schemas.microsoft.com/office/powerpoint/2010/main" val="137004381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BE"/>
          </a:p>
        </p:txBody>
      </p:sp>
      <p:sp>
        <p:nvSpPr>
          <p:cNvPr id="4" name="Tijdelijke aanduiding voor dianummer 3"/>
          <p:cNvSpPr>
            <a:spLocks noGrp="1"/>
          </p:cNvSpPr>
          <p:nvPr>
            <p:ph type="sldNum" sz="quarter" idx="5"/>
          </p:nvPr>
        </p:nvSpPr>
        <p:spPr/>
        <p:txBody>
          <a:bodyPr/>
          <a:lstStyle/>
          <a:p>
            <a:fld id="{3E888A98-D2CF-4C61-82B5-579814851907}" type="slidenum">
              <a:rPr lang="nl-BE" smtClean="0"/>
              <a:t>34</a:t>
            </a:fld>
            <a:endParaRPr lang="nl-BE"/>
          </a:p>
        </p:txBody>
      </p:sp>
    </p:spTree>
    <p:extLst>
      <p:ext uri="{BB962C8B-B14F-4D97-AF65-F5344CB8AC3E}">
        <p14:creationId xmlns:p14="http://schemas.microsoft.com/office/powerpoint/2010/main" val="106849113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BE" dirty="0"/>
          </a:p>
        </p:txBody>
      </p:sp>
      <p:sp>
        <p:nvSpPr>
          <p:cNvPr id="4" name="Tijdelijke aanduiding voor dianummer 3"/>
          <p:cNvSpPr>
            <a:spLocks noGrp="1"/>
          </p:cNvSpPr>
          <p:nvPr>
            <p:ph type="sldNum" sz="quarter" idx="5"/>
          </p:nvPr>
        </p:nvSpPr>
        <p:spPr/>
        <p:txBody>
          <a:bodyPr/>
          <a:lstStyle/>
          <a:p>
            <a:fld id="{3E888A98-D2CF-4C61-82B5-579814851907}" type="slidenum">
              <a:rPr lang="nl-BE" smtClean="0"/>
              <a:t>35</a:t>
            </a:fld>
            <a:endParaRPr lang="nl-BE"/>
          </a:p>
        </p:txBody>
      </p:sp>
    </p:spTree>
    <p:extLst>
      <p:ext uri="{BB962C8B-B14F-4D97-AF65-F5344CB8AC3E}">
        <p14:creationId xmlns:p14="http://schemas.microsoft.com/office/powerpoint/2010/main" val="313016305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BE" dirty="0"/>
          </a:p>
        </p:txBody>
      </p:sp>
      <p:sp>
        <p:nvSpPr>
          <p:cNvPr id="4" name="Tijdelijke aanduiding voor dianummer 3"/>
          <p:cNvSpPr>
            <a:spLocks noGrp="1"/>
          </p:cNvSpPr>
          <p:nvPr>
            <p:ph type="sldNum" sz="quarter" idx="5"/>
          </p:nvPr>
        </p:nvSpPr>
        <p:spPr/>
        <p:txBody>
          <a:bodyPr/>
          <a:lstStyle/>
          <a:p>
            <a:fld id="{3E888A98-D2CF-4C61-82B5-579814851907}" type="slidenum">
              <a:rPr lang="nl-BE" smtClean="0"/>
              <a:t>36</a:t>
            </a:fld>
            <a:endParaRPr lang="nl-BE"/>
          </a:p>
        </p:txBody>
      </p:sp>
    </p:spTree>
    <p:extLst>
      <p:ext uri="{BB962C8B-B14F-4D97-AF65-F5344CB8AC3E}">
        <p14:creationId xmlns:p14="http://schemas.microsoft.com/office/powerpoint/2010/main" val="69596750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BE" dirty="0"/>
          </a:p>
        </p:txBody>
      </p:sp>
      <p:sp>
        <p:nvSpPr>
          <p:cNvPr id="4" name="Tijdelijke aanduiding voor dianummer 3"/>
          <p:cNvSpPr>
            <a:spLocks noGrp="1"/>
          </p:cNvSpPr>
          <p:nvPr>
            <p:ph type="sldNum" sz="quarter" idx="5"/>
          </p:nvPr>
        </p:nvSpPr>
        <p:spPr/>
        <p:txBody>
          <a:bodyPr/>
          <a:lstStyle/>
          <a:p>
            <a:fld id="{3E888A98-D2CF-4C61-82B5-579814851907}" type="slidenum">
              <a:rPr lang="nl-BE" smtClean="0"/>
              <a:t>37</a:t>
            </a:fld>
            <a:endParaRPr lang="nl-BE"/>
          </a:p>
        </p:txBody>
      </p:sp>
    </p:spTree>
    <p:extLst>
      <p:ext uri="{BB962C8B-B14F-4D97-AF65-F5344CB8AC3E}">
        <p14:creationId xmlns:p14="http://schemas.microsoft.com/office/powerpoint/2010/main" val="212099415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BE" dirty="0"/>
          </a:p>
        </p:txBody>
      </p:sp>
      <p:sp>
        <p:nvSpPr>
          <p:cNvPr id="4" name="Tijdelijke aanduiding voor dianummer 3"/>
          <p:cNvSpPr>
            <a:spLocks noGrp="1"/>
          </p:cNvSpPr>
          <p:nvPr>
            <p:ph type="sldNum" sz="quarter" idx="5"/>
          </p:nvPr>
        </p:nvSpPr>
        <p:spPr/>
        <p:txBody>
          <a:bodyPr/>
          <a:lstStyle/>
          <a:p>
            <a:fld id="{3E888A98-D2CF-4C61-82B5-579814851907}" type="slidenum">
              <a:rPr lang="nl-BE" smtClean="0"/>
              <a:t>38</a:t>
            </a:fld>
            <a:endParaRPr lang="nl-BE"/>
          </a:p>
        </p:txBody>
      </p:sp>
    </p:spTree>
    <p:extLst>
      <p:ext uri="{BB962C8B-B14F-4D97-AF65-F5344CB8AC3E}">
        <p14:creationId xmlns:p14="http://schemas.microsoft.com/office/powerpoint/2010/main" val="199612101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BE"/>
          </a:p>
        </p:txBody>
      </p:sp>
      <p:sp>
        <p:nvSpPr>
          <p:cNvPr id="4" name="Tijdelijke aanduiding voor dianummer 3"/>
          <p:cNvSpPr>
            <a:spLocks noGrp="1"/>
          </p:cNvSpPr>
          <p:nvPr>
            <p:ph type="sldNum" sz="quarter" idx="5"/>
          </p:nvPr>
        </p:nvSpPr>
        <p:spPr/>
        <p:txBody>
          <a:bodyPr/>
          <a:lstStyle/>
          <a:p>
            <a:fld id="{3E888A98-D2CF-4C61-82B5-579814851907}" type="slidenum">
              <a:rPr lang="nl-BE" smtClean="0"/>
              <a:t>39</a:t>
            </a:fld>
            <a:endParaRPr lang="nl-BE"/>
          </a:p>
        </p:txBody>
      </p:sp>
    </p:spTree>
    <p:extLst>
      <p:ext uri="{BB962C8B-B14F-4D97-AF65-F5344CB8AC3E}">
        <p14:creationId xmlns:p14="http://schemas.microsoft.com/office/powerpoint/2010/main" val="393608559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BE" dirty="0"/>
          </a:p>
        </p:txBody>
      </p:sp>
      <p:sp>
        <p:nvSpPr>
          <p:cNvPr id="4" name="Tijdelijke aanduiding voor dianummer 3"/>
          <p:cNvSpPr>
            <a:spLocks noGrp="1"/>
          </p:cNvSpPr>
          <p:nvPr>
            <p:ph type="sldNum" sz="quarter" idx="5"/>
          </p:nvPr>
        </p:nvSpPr>
        <p:spPr/>
        <p:txBody>
          <a:bodyPr/>
          <a:lstStyle/>
          <a:p>
            <a:fld id="{3E888A98-D2CF-4C61-82B5-579814851907}" type="slidenum">
              <a:rPr lang="nl-BE" smtClean="0"/>
              <a:t>40</a:t>
            </a:fld>
            <a:endParaRPr lang="nl-BE"/>
          </a:p>
        </p:txBody>
      </p:sp>
    </p:spTree>
    <p:extLst>
      <p:ext uri="{BB962C8B-B14F-4D97-AF65-F5344CB8AC3E}">
        <p14:creationId xmlns:p14="http://schemas.microsoft.com/office/powerpoint/2010/main" val="34622372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BE" dirty="0"/>
          </a:p>
        </p:txBody>
      </p:sp>
      <p:sp>
        <p:nvSpPr>
          <p:cNvPr id="4" name="Tijdelijke aanduiding voor dianummer 3"/>
          <p:cNvSpPr>
            <a:spLocks noGrp="1"/>
          </p:cNvSpPr>
          <p:nvPr>
            <p:ph type="sldNum" sz="quarter" idx="5"/>
          </p:nvPr>
        </p:nvSpPr>
        <p:spPr/>
        <p:txBody>
          <a:bodyPr/>
          <a:lstStyle/>
          <a:p>
            <a:fld id="{3E888A98-D2CF-4C61-82B5-579814851907}" type="slidenum">
              <a:rPr lang="nl-BE" smtClean="0"/>
              <a:t>4</a:t>
            </a:fld>
            <a:endParaRPr lang="nl-BE"/>
          </a:p>
        </p:txBody>
      </p:sp>
    </p:spTree>
    <p:extLst>
      <p:ext uri="{BB962C8B-B14F-4D97-AF65-F5344CB8AC3E}">
        <p14:creationId xmlns:p14="http://schemas.microsoft.com/office/powerpoint/2010/main" val="3540303371"/>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BE"/>
          </a:p>
        </p:txBody>
      </p:sp>
      <p:sp>
        <p:nvSpPr>
          <p:cNvPr id="4" name="Tijdelijke aanduiding voor dianummer 3"/>
          <p:cNvSpPr>
            <a:spLocks noGrp="1"/>
          </p:cNvSpPr>
          <p:nvPr>
            <p:ph type="sldNum" sz="quarter" idx="5"/>
          </p:nvPr>
        </p:nvSpPr>
        <p:spPr/>
        <p:txBody>
          <a:bodyPr/>
          <a:lstStyle/>
          <a:p>
            <a:fld id="{3E888A98-D2CF-4C61-82B5-579814851907}" type="slidenum">
              <a:rPr lang="nl-BE" smtClean="0"/>
              <a:t>43</a:t>
            </a:fld>
            <a:endParaRPr lang="nl-BE"/>
          </a:p>
        </p:txBody>
      </p:sp>
    </p:spTree>
    <p:extLst>
      <p:ext uri="{BB962C8B-B14F-4D97-AF65-F5344CB8AC3E}">
        <p14:creationId xmlns:p14="http://schemas.microsoft.com/office/powerpoint/2010/main" val="626751642"/>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BE" dirty="0"/>
          </a:p>
        </p:txBody>
      </p:sp>
      <p:sp>
        <p:nvSpPr>
          <p:cNvPr id="4" name="Tijdelijke aanduiding voor dianummer 3"/>
          <p:cNvSpPr>
            <a:spLocks noGrp="1"/>
          </p:cNvSpPr>
          <p:nvPr>
            <p:ph type="sldNum" sz="quarter" idx="5"/>
          </p:nvPr>
        </p:nvSpPr>
        <p:spPr/>
        <p:txBody>
          <a:bodyPr/>
          <a:lstStyle/>
          <a:p>
            <a:fld id="{3E888A98-D2CF-4C61-82B5-579814851907}" type="slidenum">
              <a:rPr lang="nl-BE" smtClean="0"/>
              <a:t>44</a:t>
            </a:fld>
            <a:endParaRPr lang="nl-BE"/>
          </a:p>
        </p:txBody>
      </p:sp>
    </p:spTree>
    <p:extLst>
      <p:ext uri="{BB962C8B-B14F-4D97-AF65-F5344CB8AC3E}">
        <p14:creationId xmlns:p14="http://schemas.microsoft.com/office/powerpoint/2010/main" val="3448615436"/>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BE"/>
          </a:p>
        </p:txBody>
      </p:sp>
      <p:sp>
        <p:nvSpPr>
          <p:cNvPr id="4" name="Tijdelijke aanduiding voor dianummer 3"/>
          <p:cNvSpPr>
            <a:spLocks noGrp="1"/>
          </p:cNvSpPr>
          <p:nvPr>
            <p:ph type="sldNum" sz="quarter" idx="5"/>
          </p:nvPr>
        </p:nvSpPr>
        <p:spPr/>
        <p:txBody>
          <a:bodyPr/>
          <a:lstStyle/>
          <a:p>
            <a:fld id="{3E888A98-D2CF-4C61-82B5-579814851907}" type="slidenum">
              <a:rPr lang="nl-BE" smtClean="0"/>
              <a:t>47</a:t>
            </a:fld>
            <a:endParaRPr lang="nl-BE"/>
          </a:p>
        </p:txBody>
      </p:sp>
    </p:spTree>
    <p:extLst>
      <p:ext uri="{BB962C8B-B14F-4D97-AF65-F5344CB8AC3E}">
        <p14:creationId xmlns:p14="http://schemas.microsoft.com/office/powerpoint/2010/main" val="776745348"/>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BE" dirty="0"/>
          </a:p>
        </p:txBody>
      </p:sp>
      <p:sp>
        <p:nvSpPr>
          <p:cNvPr id="4" name="Tijdelijke aanduiding voor dianummer 3"/>
          <p:cNvSpPr>
            <a:spLocks noGrp="1"/>
          </p:cNvSpPr>
          <p:nvPr>
            <p:ph type="sldNum" sz="quarter" idx="5"/>
          </p:nvPr>
        </p:nvSpPr>
        <p:spPr/>
        <p:txBody>
          <a:bodyPr/>
          <a:lstStyle/>
          <a:p>
            <a:fld id="{3E888A98-D2CF-4C61-82B5-579814851907}" type="slidenum">
              <a:rPr lang="nl-BE" smtClean="0"/>
              <a:t>48</a:t>
            </a:fld>
            <a:endParaRPr lang="nl-BE"/>
          </a:p>
        </p:txBody>
      </p:sp>
    </p:spTree>
    <p:extLst>
      <p:ext uri="{BB962C8B-B14F-4D97-AF65-F5344CB8AC3E}">
        <p14:creationId xmlns:p14="http://schemas.microsoft.com/office/powerpoint/2010/main" val="1013248043"/>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BE" dirty="0"/>
          </a:p>
        </p:txBody>
      </p:sp>
      <p:sp>
        <p:nvSpPr>
          <p:cNvPr id="4" name="Tijdelijke aanduiding voor dianummer 3"/>
          <p:cNvSpPr>
            <a:spLocks noGrp="1"/>
          </p:cNvSpPr>
          <p:nvPr>
            <p:ph type="sldNum" sz="quarter" idx="5"/>
          </p:nvPr>
        </p:nvSpPr>
        <p:spPr/>
        <p:txBody>
          <a:bodyPr/>
          <a:lstStyle/>
          <a:p>
            <a:fld id="{3E888A98-D2CF-4C61-82B5-579814851907}" type="slidenum">
              <a:rPr lang="nl-BE" smtClean="0"/>
              <a:t>49</a:t>
            </a:fld>
            <a:endParaRPr lang="nl-BE"/>
          </a:p>
        </p:txBody>
      </p:sp>
    </p:spTree>
    <p:extLst>
      <p:ext uri="{BB962C8B-B14F-4D97-AF65-F5344CB8AC3E}">
        <p14:creationId xmlns:p14="http://schemas.microsoft.com/office/powerpoint/2010/main" val="1541502327"/>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BE" dirty="0"/>
          </a:p>
        </p:txBody>
      </p:sp>
      <p:sp>
        <p:nvSpPr>
          <p:cNvPr id="4" name="Tijdelijke aanduiding voor dianummer 3"/>
          <p:cNvSpPr>
            <a:spLocks noGrp="1"/>
          </p:cNvSpPr>
          <p:nvPr>
            <p:ph type="sldNum" sz="quarter" idx="5"/>
          </p:nvPr>
        </p:nvSpPr>
        <p:spPr/>
        <p:txBody>
          <a:bodyPr/>
          <a:lstStyle/>
          <a:p>
            <a:fld id="{3E888A98-D2CF-4C61-82B5-579814851907}" type="slidenum">
              <a:rPr lang="nl-BE" smtClean="0"/>
              <a:t>50</a:t>
            </a:fld>
            <a:endParaRPr lang="nl-BE"/>
          </a:p>
        </p:txBody>
      </p:sp>
    </p:spTree>
    <p:extLst>
      <p:ext uri="{BB962C8B-B14F-4D97-AF65-F5344CB8AC3E}">
        <p14:creationId xmlns:p14="http://schemas.microsoft.com/office/powerpoint/2010/main" val="4050328652"/>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BE" dirty="0"/>
          </a:p>
        </p:txBody>
      </p:sp>
      <p:sp>
        <p:nvSpPr>
          <p:cNvPr id="4" name="Tijdelijke aanduiding voor dianummer 3"/>
          <p:cNvSpPr>
            <a:spLocks noGrp="1"/>
          </p:cNvSpPr>
          <p:nvPr>
            <p:ph type="sldNum" sz="quarter" idx="5"/>
          </p:nvPr>
        </p:nvSpPr>
        <p:spPr/>
        <p:txBody>
          <a:bodyPr/>
          <a:lstStyle/>
          <a:p>
            <a:fld id="{3E888A98-D2CF-4C61-82B5-579814851907}" type="slidenum">
              <a:rPr lang="nl-BE" smtClean="0"/>
              <a:t>51</a:t>
            </a:fld>
            <a:endParaRPr lang="nl-BE"/>
          </a:p>
        </p:txBody>
      </p:sp>
    </p:spTree>
    <p:extLst>
      <p:ext uri="{BB962C8B-B14F-4D97-AF65-F5344CB8AC3E}">
        <p14:creationId xmlns:p14="http://schemas.microsoft.com/office/powerpoint/2010/main" val="564149863"/>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BE" dirty="0"/>
          </a:p>
        </p:txBody>
      </p:sp>
      <p:sp>
        <p:nvSpPr>
          <p:cNvPr id="4" name="Tijdelijke aanduiding voor dianummer 3"/>
          <p:cNvSpPr>
            <a:spLocks noGrp="1"/>
          </p:cNvSpPr>
          <p:nvPr>
            <p:ph type="sldNum" sz="quarter" idx="5"/>
          </p:nvPr>
        </p:nvSpPr>
        <p:spPr/>
        <p:txBody>
          <a:bodyPr/>
          <a:lstStyle/>
          <a:p>
            <a:fld id="{3E888A98-D2CF-4C61-82B5-579814851907}" type="slidenum">
              <a:rPr lang="nl-BE" smtClean="0"/>
              <a:t>52</a:t>
            </a:fld>
            <a:endParaRPr lang="nl-BE"/>
          </a:p>
        </p:txBody>
      </p:sp>
    </p:spTree>
    <p:extLst>
      <p:ext uri="{BB962C8B-B14F-4D97-AF65-F5344CB8AC3E}">
        <p14:creationId xmlns:p14="http://schemas.microsoft.com/office/powerpoint/2010/main" val="21996634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BE" dirty="0"/>
              <a:t>Of een leerling start in de A stroom of in de B stroom </a:t>
            </a:r>
            <a:r>
              <a:rPr lang="nl-BE" baseline="0" dirty="0"/>
              <a:t>hangt af van het getuigschrift dat hij of zij behaalt op het einde van het lager onderwijs.</a:t>
            </a:r>
            <a:endParaRPr lang="nl-BE" dirty="0"/>
          </a:p>
          <a:p>
            <a:endParaRPr lang="nl-BE" dirty="0"/>
          </a:p>
          <a:p>
            <a:r>
              <a:rPr lang="nl-NL" dirty="0"/>
              <a:t>Op het einde van het lager onderwijs gaat de school na of de leerlingen in voldoende mate de leerstof van de lagere school beheersen. </a:t>
            </a:r>
          </a:p>
          <a:p>
            <a:endParaRPr lang="nl-NL" dirty="0"/>
          </a:p>
          <a:p>
            <a:r>
              <a:rPr lang="nl-NL" dirty="0"/>
              <a:t>Leerlingen die de doelen in voldoende bereikt hebben, krijgen het getuigschrift basisonderwijs en gaan naar de A stroom.</a:t>
            </a:r>
          </a:p>
          <a:p>
            <a:endParaRPr lang="nl-NL" dirty="0"/>
          </a:p>
          <a:p>
            <a:r>
              <a:rPr lang="nl-NL" dirty="0"/>
              <a:t>Leerlingen die de doelen niet voldoende bereiken, krijgen geen getuigschrift basisonderwijs en gaan naar de B stroom. </a:t>
            </a:r>
          </a:p>
          <a:p>
            <a:endParaRPr lang="nl-NL" dirty="0"/>
          </a:p>
          <a:p>
            <a:r>
              <a:rPr lang="nl-NL" dirty="0"/>
              <a:t>Leerlingen die 12 jaar worden voor 31/12 kunnen al overstappen naar de B stroom.</a:t>
            </a:r>
          </a:p>
          <a:p>
            <a:endParaRPr lang="nl-NL" dirty="0"/>
          </a:p>
          <a:p>
            <a:endParaRPr lang="nl-BE" baseline="0" dirty="0"/>
          </a:p>
          <a:p>
            <a:endParaRPr lang="nl-BE" baseline="0" dirty="0"/>
          </a:p>
          <a:p>
            <a:endParaRPr lang="nl-BE" baseline="0" dirty="0"/>
          </a:p>
          <a:p>
            <a:endParaRPr lang="nl-BE" dirty="0"/>
          </a:p>
          <a:p>
            <a:endParaRPr lang="nl-BE" dirty="0"/>
          </a:p>
        </p:txBody>
      </p:sp>
      <p:sp>
        <p:nvSpPr>
          <p:cNvPr id="4" name="Tijdelijke aanduiding voor dianummer 3"/>
          <p:cNvSpPr>
            <a:spLocks noGrp="1"/>
          </p:cNvSpPr>
          <p:nvPr>
            <p:ph type="sldNum" sz="quarter" idx="10"/>
          </p:nvPr>
        </p:nvSpPr>
        <p:spPr/>
        <p:txBody>
          <a:bodyPr/>
          <a:lstStyle/>
          <a:p>
            <a:fld id="{5122C263-45C7-4906-BBFA-67557E20A660}" type="slidenum">
              <a:rPr lang="nl-BE" smtClean="0"/>
              <a:t>5</a:t>
            </a:fld>
            <a:endParaRPr lang="nl-BE" dirty="0"/>
          </a:p>
        </p:txBody>
      </p:sp>
      <p:sp>
        <p:nvSpPr>
          <p:cNvPr id="5" name="Tijdelijke aanduiding voor datum 4"/>
          <p:cNvSpPr>
            <a:spLocks noGrp="1"/>
          </p:cNvSpPr>
          <p:nvPr>
            <p:ph type="dt" idx="11"/>
          </p:nvPr>
        </p:nvSpPr>
        <p:spPr/>
        <p:txBody>
          <a:bodyPr/>
          <a:lstStyle/>
          <a:p>
            <a:fld id="{A5686006-0DFB-4A68-AFAC-DE9CA1702BB8}" type="datetime1">
              <a:rPr lang="nl-BE" smtClean="0"/>
              <a:t>27/02/2023</a:t>
            </a:fld>
            <a:endParaRPr lang="nl-BE" dirty="0"/>
          </a:p>
        </p:txBody>
      </p:sp>
    </p:spTree>
    <p:extLst>
      <p:ext uri="{BB962C8B-B14F-4D97-AF65-F5344CB8AC3E}">
        <p14:creationId xmlns:p14="http://schemas.microsoft.com/office/powerpoint/2010/main" val="22201984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BE"/>
          </a:p>
        </p:txBody>
      </p:sp>
      <p:sp>
        <p:nvSpPr>
          <p:cNvPr id="4" name="Tijdelijke aanduiding voor dianummer 3"/>
          <p:cNvSpPr>
            <a:spLocks noGrp="1"/>
          </p:cNvSpPr>
          <p:nvPr>
            <p:ph type="sldNum" sz="quarter" idx="5"/>
          </p:nvPr>
        </p:nvSpPr>
        <p:spPr/>
        <p:txBody>
          <a:bodyPr/>
          <a:lstStyle/>
          <a:p>
            <a:fld id="{3E888A98-D2CF-4C61-82B5-579814851907}" type="slidenum">
              <a:rPr lang="nl-BE" smtClean="0"/>
              <a:t>6</a:t>
            </a:fld>
            <a:endParaRPr lang="nl-BE"/>
          </a:p>
        </p:txBody>
      </p:sp>
    </p:spTree>
    <p:extLst>
      <p:ext uri="{BB962C8B-B14F-4D97-AF65-F5344CB8AC3E}">
        <p14:creationId xmlns:p14="http://schemas.microsoft.com/office/powerpoint/2010/main" val="13223825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Zowel in de A stroom als de B stroom telt een week 32uren. De basisvorming omvat 27u. Het gaat om vakken zoals Nederlands, Frans, wiskunde die alle leerlingen krijgen.</a:t>
            </a:r>
          </a:p>
          <a:p>
            <a:endParaRPr lang="nl-NL" dirty="0"/>
          </a:p>
          <a:p>
            <a:r>
              <a:rPr lang="nl-NL" dirty="0"/>
              <a:t>Naast de basisvorming zijn er nog 5 lesuren die wel kunnen verschillen per leerling. Men spreekt van 5 u differentiatie. Elke leerling volgt een differentiatiepakket.</a:t>
            </a:r>
          </a:p>
          <a:p>
            <a:endParaRPr lang="nl-BE" dirty="0"/>
          </a:p>
        </p:txBody>
      </p:sp>
      <p:sp>
        <p:nvSpPr>
          <p:cNvPr id="4" name="Tijdelijke aanduiding voor dianummer 3"/>
          <p:cNvSpPr>
            <a:spLocks noGrp="1"/>
          </p:cNvSpPr>
          <p:nvPr>
            <p:ph type="sldNum" sz="quarter" idx="5"/>
          </p:nvPr>
        </p:nvSpPr>
        <p:spPr/>
        <p:txBody>
          <a:bodyPr/>
          <a:lstStyle/>
          <a:p>
            <a:fld id="{3E888A98-D2CF-4C61-82B5-579814851907}" type="slidenum">
              <a:rPr lang="nl-BE" smtClean="0"/>
              <a:t>7</a:t>
            </a:fld>
            <a:endParaRPr lang="nl-BE"/>
          </a:p>
        </p:txBody>
      </p:sp>
    </p:spTree>
    <p:extLst>
      <p:ext uri="{BB962C8B-B14F-4D97-AF65-F5344CB8AC3E}">
        <p14:creationId xmlns:p14="http://schemas.microsoft.com/office/powerpoint/2010/main" val="18712597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BE" dirty="0"/>
          </a:p>
        </p:txBody>
      </p:sp>
      <p:sp>
        <p:nvSpPr>
          <p:cNvPr id="4" name="Tijdelijke aanduiding voor dianummer 3"/>
          <p:cNvSpPr>
            <a:spLocks noGrp="1"/>
          </p:cNvSpPr>
          <p:nvPr>
            <p:ph type="sldNum" sz="quarter" idx="5"/>
          </p:nvPr>
        </p:nvSpPr>
        <p:spPr/>
        <p:txBody>
          <a:bodyPr/>
          <a:lstStyle/>
          <a:p>
            <a:fld id="{3E888A98-D2CF-4C61-82B5-579814851907}" type="slidenum">
              <a:rPr lang="nl-BE" smtClean="0"/>
              <a:t>8</a:t>
            </a:fld>
            <a:endParaRPr lang="nl-BE"/>
          </a:p>
        </p:txBody>
      </p:sp>
    </p:spTree>
    <p:extLst>
      <p:ext uri="{BB962C8B-B14F-4D97-AF65-F5344CB8AC3E}">
        <p14:creationId xmlns:p14="http://schemas.microsoft.com/office/powerpoint/2010/main" val="39264846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Een week telt 32uur. 27uur gaan naar de basisvorming en de overige 5uur naar differentiatie.</a:t>
            </a:r>
          </a:p>
          <a:p>
            <a:endParaRPr lang="nl-NL" dirty="0"/>
          </a:p>
          <a:p>
            <a:r>
              <a:rPr lang="nl-NL" dirty="0"/>
              <a:t>De overheid legt nog wel de doelen van het onderwijs op (eindtermen) maar zegt niet meer welke vakken de scholen moeten geven. De meeste katholieke scholen geven dezelfde vakken in de basisvorming. Dit programma is weergegeven in deze tabel. In het officieel onderwijs is er geen standaardlessentabel voor alle scholen. Hier zijn er meer verschillen in de vakken van de basisvorming. </a:t>
            </a:r>
            <a:endParaRPr lang="nl-BE" dirty="0"/>
          </a:p>
        </p:txBody>
      </p:sp>
      <p:sp>
        <p:nvSpPr>
          <p:cNvPr id="4" name="Tijdelijke aanduiding voor dianummer 3"/>
          <p:cNvSpPr>
            <a:spLocks noGrp="1"/>
          </p:cNvSpPr>
          <p:nvPr>
            <p:ph type="sldNum" sz="quarter" idx="5"/>
          </p:nvPr>
        </p:nvSpPr>
        <p:spPr/>
        <p:txBody>
          <a:bodyPr/>
          <a:lstStyle/>
          <a:p>
            <a:fld id="{3E888A98-D2CF-4C61-82B5-579814851907}" type="slidenum">
              <a:rPr lang="nl-BE" smtClean="0"/>
              <a:t>9</a:t>
            </a:fld>
            <a:endParaRPr lang="nl-BE"/>
          </a:p>
        </p:txBody>
      </p:sp>
    </p:spTree>
    <p:extLst>
      <p:ext uri="{BB962C8B-B14F-4D97-AF65-F5344CB8AC3E}">
        <p14:creationId xmlns:p14="http://schemas.microsoft.com/office/powerpoint/2010/main" val="31279503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nl-NL"/>
              <a:t>Klik om stijl te bewerken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a:t>Klikken om de ondertitelstijl van het model te bewerken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el en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nl-NL"/>
              <a:t>Klik om stijl te bewerken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B61BEF0D-F0BB-DE4B-95CE-6DB70DBA9567}" type="datetimeFigureOut">
              <a:rPr lang="en-US" dirty="0"/>
              <a:pPr/>
              <a:t>2/27/2023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eraat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nl-NL"/>
              <a:t>Klik om stijl te bewerken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l-NL"/>
              <a:t>Klikken om de tekststijl van het model te bewerken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B61BEF0D-F0BB-DE4B-95CE-6DB70DBA9567}" type="datetimeFigureOut">
              <a:rPr lang="en-US" dirty="0"/>
              <a:pPr/>
              <a:t>2/27/2023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amkaartj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nl-NL"/>
              <a:t>Klik om stijl te bewerken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B61BEF0D-F0BB-DE4B-95CE-6DB70DBA9567}" type="datetimeFigureOut">
              <a:rPr lang="en-US" dirty="0"/>
              <a:pPr/>
              <a:t>2/27/2023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Offerte naamkaartj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nl-NL"/>
              <a:t>Klik om stijl te bewerken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l-NL"/>
              <a:t>Klikken om de tekststijl van het model te bewerken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B61BEF0D-F0BB-DE4B-95CE-6DB70DBA9567}" type="datetimeFigureOut">
              <a:rPr lang="en-US" dirty="0"/>
              <a:pPr/>
              <a:t>2/27/2023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Waar of onwaar">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nl-NL"/>
              <a:t>Klik om stijl te bewerken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l-NL"/>
              <a:t>Klikken om de tekststijl van het model te bewerken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B61BEF0D-F0BB-DE4B-95CE-6DB70DBA9567}" type="datetimeFigureOut">
              <a:rPr lang="en-US" dirty="0"/>
              <a:pPr/>
              <a:t>2/27/2023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Vertical Text Placeholder 2"/>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2/27/2023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‹nr.›</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nl-NL"/>
              <a:t>Klik om stijl te bewerken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EC8E791-7934-4268-B3AA-CA55E7702AB7}"/>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endParaRPr lang="nl-BE"/>
          </a:p>
        </p:txBody>
      </p:sp>
      <p:sp>
        <p:nvSpPr>
          <p:cNvPr id="3" name="Ondertitel 2">
            <a:extLst>
              <a:ext uri="{FF2B5EF4-FFF2-40B4-BE49-F238E27FC236}">
                <a16:creationId xmlns:a16="http://schemas.microsoft.com/office/drawing/2014/main" id="{535B4096-2BAD-43F9-92E5-DAFF3499A67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endParaRPr lang="nl-BE"/>
          </a:p>
        </p:txBody>
      </p:sp>
      <p:sp>
        <p:nvSpPr>
          <p:cNvPr id="4" name="Tijdelijke aanduiding voor datum 3">
            <a:extLst>
              <a:ext uri="{FF2B5EF4-FFF2-40B4-BE49-F238E27FC236}">
                <a16:creationId xmlns:a16="http://schemas.microsoft.com/office/drawing/2014/main" id="{D9D29AA2-6196-4087-8E7E-5FCBA5C40D7A}"/>
              </a:ext>
            </a:extLst>
          </p:cNvPr>
          <p:cNvSpPr>
            <a:spLocks noGrp="1"/>
          </p:cNvSpPr>
          <p:nvPr>
            <p:ph type="dt" sz="half" idx="10"/>
          </p:nvPr>
        </p:nvSpPr>
        <p:spPr/>
        <p:txBody>
          <a:bodyPr/>
          <a:lstStyle/>
          <a:p>
            <a:fld id="{ED8CFDC6-C6ED-4FC0-A55C-446A3F672E9E}" type="datetimeFigureOut">
              <a:rPr lang="nl-BE" smtClean="0"/>
              <a:t>27/02/2023</a:t>
            </a:fld>
            <a:endParaRPr lang="nl-BE"/>
          </a:p>
        </p:txBody>
      </p:sp>
      <p:sp>
        <p:nvSpPr>
          <p:cNvPr id="5" name="Tijdelijke aanduiding voor voettekst 4">
            <a:extLst>
              <a:ext uri="{FF2B5EF4-FFF2-40B4-BE49-F238E27FC236}">
                <a16:creationId xmlns:a16="http://schemas.microsoft.com/office/drawing/2014/main" id="{C099E73D-7CEC-4DBB-A246-0A3863132CD5}"/>
              </a:ext>
            </a:extLst>
          </p:cNvPr>
          <p:cNvSpPr>
            <a:spLocks noGrp="1"/>
          </p:cNvSpPr>
          <p:nvPr>
            <p:ph type="ftr" sz="quarter" idx="11"/>
          </p:nvPr>
        </p:nvSpPr>
        <p:spPr/>
        <p:txBody>
          <a:bodyPr/>
          <a:lstStyle/>
          <a:p>
            <a:endParaRPr lang="nl-BE"/>
          </a:p>
        </p:txBody>
      </p:sp>
      <p:sp>
        <p:nvSpPr>
          <p:cNvPr id="6" name="Tijdelijke aanduiding voor dianummer 5">
            <a:extLst>
              <a:ext uri="{FF2B5EF4-FFF2-40B4-BE49-F238E27FC236}">
                <a16:creationId xmlns:a16="http://schemas.microsoft.com/office/drawing/2014/main" id="{4E8E79EB-0EE8-4CF4-BC6A-406A622B140C}"/>
              </a:ext>
            </a:extLst>
          </p:cNvPr>
          <p:cNvSpPr>
            <a:spLocks noGrp="1"/>
          </p:cNvSpPr>
          <p:nvPr>
            <p:ph type="sldNum" sz="quarter" idx="12"/>
          </p:nvPr>
        </p:nvSpPr>
        <p:spPr/>
        <p:txBody>
          <a:bodyPr/>
          <a:lstStyle/>
          <a:p>
            <a:fld id="{A69E0287-F9BF-4050-8758-CC3664678BD3}" type="slidenum">
              <a:rPr lang="nl-BE" smtClean="0"/>
              <a:t>‹nr.›</a:t>
            </a:fld>
            <a:endParaRPr lang="nl-BE"/>
          </a:p>
        </p:txBody>
      </p:sp>
    </p:spTree>
    <p:extLst>
      <p:ext uri="{BB962C8B-B14F-4D97-AF65-F5344CB8AC3E}">
        <p14:creationId xmlns:p14="http://schemas.microsoft.com/office/powerpoint/2010/main" val="210146002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A86AEA4-8121-48A6-96AD-FC675DDD1764}"/>
              </a:ext>
            </a:extLst>
          </p:cNvPr>
          <p:cNvSpPr>
            <a:spLocks noGrp="1"/>
          </p:cNvSpPr>
          <p:nvPr>
            <p:ph type="title"/>
          </p:nvPr>
        </p:nvSpPr>
        <p:spPr/>
        <p:txBody>
          <a:bodyPr/>
          <a:lstStyle/>
          <a:p>
            <a:r>
              <a:rPr lang="nl-NL"/>
              <a:t>Klik om stijl te bewerken</a:t>
            </a:r>
            <a:endParaRPr lang="nl-BE"/>
          </a:p>
        </p:txBody>
      </p:sp>
      <p:sp>
        <p:nvSpPr>
          <p:cNvPr id="3" name="Tijdelijke aanduiding voor inhoud 2">
            <a:extLst>
              <a:ext uri="{FF2B5EF4-FFF2-40B4-BE49-F238E27FC236}">
                <a16:creationId xmlns:a16="http://schemas.microsoft.com/office/drawing/2014/main" id="{C44F122B-0BDC-4C3D-A621-E4B7FF8740A7}"/>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4" name="Tijdelijke aanduiding voor datum 3">
            <a:extLst>
              <a:ext uri="{FF2B5EF4-FFF2-40B4-BE49-F238E27FC236}">
                <a16:creationId xmlns:a16="http://schemas.microsoft.com/office/drawing/2014/main" id="{F9019334-D94B-4E60-A23C-B095DD7EF946}"/>
              </a:ext>
            </a:extLst>
          </p:cNvPr>
          <p:cNvSpPr>
            <a:spLocks noGrp="1"/>
          </p:cNvSpPr>
          <p:nvPr>
            <p:ph type="dt" sz="half" idx="10"/>
          </p:nvPr>
        </p:nvSpPr>
        <p:spPr/>
        <p:txBody>
          <a:bodyPr/>
          <a:lstStyle/>
          <a:p>
            <a:fld id="{ED8CFDC6-C6ED-4FC0-A55C-446A3F672E9E}" type="datetimeFigureOut">
              <a:rPr lang="nl-BE" smtClean="0"/>
              <a:t>27/02/2023</a:t>
            </a:fld>
            <a:endParaRPr lang="nl-BE"/>
          </a:p>
        </p:txBody>
      </p:sp>
      <p:sp>
        <p:nvSpPr>
          <p:cNvPr id="5" name="Tijdelijke aanduiding voor voettekst 4">
            <a:extLst>
              <a:ext uri="{FF2B5EF4-FFF2-40B4-BE49-F238E27FC236}">
                <a16:creationId xmlns:a16="http://schemas.microsoft.com/office/drawing/2014/main" id="{6EDB3FBB-AA58-478E-8933-6EB82C80A9DA}"/>
              </a:ext>
            </a:extLst>
          </p:cNvPr>
          <p:cNvSpPr>
            <a:spLocks noGrp="1"/>
          </p:cNvSpPr>
          <p:nvPr>
            <p:ph type="ftr" sz="quarter" idx="11"/>
          </p:nvPr>
        </p:nvSpPr>
        <p:spPr/>
        <p:txBody>
          <a:bodyPr/>
          <a:lstStyle/>
          <a:p>
            <a:endParaRPr lang="nl-BE"/>
          </a:p>
        </p:txBody>
      </p:sp>
      <p:sp>
        <p:nvSpPr>
          <p:cNvPr id="6" name="Tijdelijke aanduiding voor dianummer 5">
            <a:extLst>
              <a:ext uri="{FF2B5EF4-FFF2-40B4-BE49-F238E27FC236}">
                <a16:creationId xmlns:a16="http://schemas.microsoft.com/office/drawing/2014/main" id="{49305DF3-FD3A-4B50-B5FD-E1599BCDA036}"/>
              </a:ext>
            </a:extLst>
          </p:cNvPr>
          <p:cNvSpPr>
            <a:spLocks noGrp="1"/>
          </p:cNvSpPr>
          <p:nvPr>
            <p:ph type="sldNum" sz="quarter" idx="12"/>
          </p:nvPr>
        </p:nvSpPr>
        <p:spPr/>
        <p:txBody>
          <a:bodyPr/>
          <a:lstStyle/>
          <a:p>
            <a:fld id="{A69E0287-F9BF-4050-8758-CC3664678BD3}" type="slidenum">
              <a:rPr lang="nl-BE" smtClean="0"/>
              <a:t>‹nr.›</a:t>
            </a:fld>
            <a:endParaRPr lang="nl-BE"/>
          </a:p>
        </p:txBody>
      </p:sp>
    </p:spTree>
    <p:extLst>
      <p:ext uri="{BB962C8B-B14F-4D97-AF65-F5344CB8AC3E}">
        <p14:creationId xmlns:p14="http://schemas.microsoft.com/office/powerpoint/2010/main" val="43502187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B1F5C69-A48A-414A-8402-A3ECDF23B789}"/>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endParaRPr lang="nl-BE"/>
          </a:p>
        </p:txBody>
      </p:sp>
      <p:sp>
        <p:nvSpPr>
          <p:cNvPr id="3" name="Tijdelijke aanduiding voor tekst 2">
            <a:extLst>
              <a:ext uri="{FF2B5EF4-FFF2-40B4-BE49-F238E27FC236}">
                <a16:creationId xmlns:a16="http://schemas.microsoft.com/office/drawing/2014/main" id="{0F89D87F-AFAC-47FC-A0F2-1A9920B74DB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BAD8E5A9-3273-4225-8BD7-3B3617342EF5}"/>
              </a:ext>
            </a:extLst>
          </p:cNvPr>
          <p:cNvSpPr>
            <a:spLocks noGrp="1"/>
          </p:cNvSpPr>
          <p:nvPr>
            <p:ph type="dt" sz="half" idx="10"/>
          </p:nvPr>
        </p:nvSpPr>
        <p:spPr/>
        <p:txBody>
          <a:bodyPr/>
          <a:lstStyle/>
          <a:p>
            <a:fld id="{ED8CFDC6-C6ED-4FC0-A55C-446A3F672E9E}" type="datetimeFigureOut">
              <a:rPr lang="nl-BE" smtClean="0"/>
              <a:t>27/02/2023</a:t>
            </a:fld>
            <a:endParaRPr lang="nl-BE"/>
          </a:p>
        </p:txBody>
      </p:sp>
      <p:sp>
        <p:nvSpPr>
          <p:cNvPr id="5" name="Tijdelijke aanduiding voor voettekst 4">
            <a:extLst>
              <a:ext uri="{FF2B5EF4-FFF2-40B4-BE49-F238E27FC236}">
                <a16:creationId xmlns:a16="http://schemas.microsoft.com/office/drawing/2014/main" id="{CEEA1DB0-6FCB-4B30-A02D-A72E7EE58949}"/>
              </a:ext>
            </a:extLst>
          </p:cNvPr>
          <p:cNvSpPr>
            <a:spLocks noGrp="1"/>
          </p:cNvSpPr>
          <p:nvPr>
            <p:ph type="ftr" sz="quarter" idx="11"/>
          </p:nvPr>
        </p:nvSpPr>
        <p:spPr/>
        <p:txBody>
          <a:bodyPr/>
          <a:lstStyle/>
          <a:p>
            <a:endParaRPr lang="nl-BE"/>
          </a:p>
        </p:txBody>
      </p:sp>
      <p:sp>
        <p:nvSpPr>
          <p:cNvPr id="6" name="Tijdelijke aanduiding voor dianummer 5">
            <a:extLst>
              <a:ext uri="{FF2B5EF4-FFF2-40B4-BE49-F238E27FC236}">
                <a16:creationId xmlns:a16="http://schemas.microsoft.com/office/drawing/2014/main" id="{34CC49EB-162D-4257-8C94-74216A2B2B4E}"/>
              </a:ext>
            </a:extLst>
          </p:cNvPr>
          <p:cNvSpPr>
            <a:spLocks noGrp="1"/>
          </p:cNvSpPr>
          <p:nvPr>
            <p:ph type="sldNum" sz="quarter" idx="12"/>
          </p:nvPr>
        </p:nvSpPr>
        <p:spPr/>
        <p:txBody>
          <a:bodyPr/>
          <a:lstStyle/>
          <a:p>
            <a:fld id="{A69E0287-F9BF-4050-8758-CC3664678BD3}" type="slidenum">
              <a:rPr lang="nl-BE" smtClean="0"/>
              <a:t>‹nr.›</a:t>
            </a:fld>
            <a:endParaRPr lang="nl-BE"/>
          </a:p>
        </p:txBody>
      </p:sp>
    </p:spTree>
    <p:extLst>
      <p:ext uri="{BB962C8B-B14F-4D97-AF65-F5344CB8AC3E}">
        <p14:creationId xmlns:p14="http://schemas.microsoft.com/office/powerpoint/2010/main" val="16882163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2/27/2023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‹nr.›</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E2CBD52-A8F6-4620-AB48-B1388EE929DC}"/>
              </a:ext>
            </a:extLst>
          </p:cNvPr>
          <p:cNvSpPr>
            <a:spLocks noGrp="1"/>
          </p:cNvSpPr>
          <p:nvPr>
            <p:ph type="title"/>
          </p:nvPr>
        </p:nvSpPr>
        <p:spPr/>
        <p:txBody>
          <a:bodyPr/>
          <a:lstStyle/>
          <a:p>
            <a:r>
              <a:rPr lang="nl-NL"/>
              <a:t>Klik om stijl te bewerken</a:t>
            </a:r>
            <a:endParaRPr lang="nl-BE"/>
          </a:p>
        </p:txBody>
      </p:sp>
      <p:sp>
        <p:nvSpPr>
          <p:cNvPr id="3" name="Tijdelijke aanduiding voor inhoud 2">
            <a:extLst>
              <a:ext uri="{FF2B5EF4-FFF2-40B4-BE49-F238E27FC236}">
                <a16:creationId xmlns:a16="http://schemas.microsoft.com/office/drawing/2014/main" id="{A468FE94-2CBC-4F7D-8409-EC3407456F50}"/>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4" name="Tijdelijke aanduiding voor inhoud 3">
            <a:extLst>
              <a:ext uri="{FF2B5EF4-FFF2-40B4-BE49-F238E27FC236}">
                <a16:creationId xmlns:a16="http://schemas.microsoft.com/office/drawing/2014/main" id="{E869DB08-B1F4-453E-B84A-B4BD501D9F0B}"/>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5" name="Tijdelijke aanduiding voor datum 4">
            <a:extLst>
              <a:ext uri="{FF2B5EF4-FFF2-40B4-BE49-F238E27FC236}">
                <a16:creationId xmlns:a16="http://schemas.microsoft.com/office/drawing/2014/main" id="{AB1D1C9C-C670-4FD0-AB74-D7B42AE8C398}"/>
              </a:ext>
            </a:extLst>
          </p:cNvPr>
          <p:cNvSpPr>
            <a:spLocks noGrp="1"/>
          </p:cNvSpPr>
          <p:nvPr>
            <p:ph type="dt" sz="half" idx="10"/>
          </p:nvPr>
        </p:nvSpPr>
        <p:spPr/>
        <p:txBody>
          <a:bodyPr/>
          <a:lstStyle/>
          <a:p>
            <a:fld id="{ED8CFDC6-C6ED-4FC0-A55C-446A3F672E9E}" type="datetimeFigureOut">
              <a:rPr lang="nl-BE" smtClean="0"/>
              <a:t>27/02/2023</a:t>
            </a:fld>
            <a:endParaRPr lang="nl-BE"/>
          </a:p>
        </p:txBody>
      </p:sp>
      <p:sp>
        <p:nvSpPr>
          <p:cNvPr id="6" name="Tijdelijke aanduiding voor voettekst 5">
            <a:extLst>
              <a:ext uri="{FF2B5EF4-FFF2-40B4-BE49-F238E27FC236}">
                <a16:creationId xmlns:a16="http://schemas.microsoft.com/office/drawing/2014/main" id="{07AB4DB1-CE09-4CA6-BDE6-3F632F0DC7A4}"/>
              </a:ext>
            </a:extLst>
          </p:cNvPr>
          <p:cNvSpPr>
            <a:spLocks noGrp="1"/>
          </p:cNvSpPr>
          <p:nvPr>
            <p:ph type="ftr" sz="quarter" idx="11"/>
          </p:nvPr>
        </p:nvSpPr>
        <p:spPr/>
        <p:txBody>
          <a:bodyPr/>
          <a:lstStyle/>
          <a:p>
            <a:endParaRPr lang="nl-BE"/>
          </a:p>
        </p:txBody>
      </p:sp>
      <p:sp>
        <p:nvSpPr>
          <p:cNvPr id="7" name="Tijdelijke aanduiding voor dianummer 6">
            <a:extLst>
              <a:ext uri="{FF2B5EF4-FFF2-40B4-BE49-F238E27FC236}">
                <a16:creationId xmlns:a16="http://schemas.microsoft.com/office/drawing/2014/main" id="{FC30E468-DBBB-4A5F-A8B6-9BE3B63C87E4}"/>
              </a:ext>
            </a:extLst>
          </p:cNvPr>
          <p:cNvSpPr>
            <a:spLocks noGrp="1"/>
          </p:cNvSpPr>
          <p:nvPr>
            <p:ph type="sldNum" sz="quarter" idx="12"/>
          </p:nvPr>
        </p:nvSpPr>
        <p:spPr/>
        <p:txBody>
          <a:bodyPr/>
          <a:lstStyle/>
          <a:p>
            <a:fld id="{A69E0287-F9BF-4050-8758-CC3664678BD3}" type="slidenum">
              <a:rPr lang="nl-BE" smtClean="0"/>
              <a:t>‹nr.›</a:t>
            </a:fld>
            <a:endParaRPr lang="nl-BE"/>
          </a:p>
        </p:txBody>
      </p:sp>
    </p:spTree>
    <p:extLst>
      <p:ext uri="{BB962C8B-B14F-4D97-AF65-F5344CB8AC3E}">
        <p14:creationId xmlns:p14="http://schemas.microsoft.com/office/powerpoint/2010/main" val="358207282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E5263B3-C97D-48CF-B581-D169ACAFFC3F}"/>
              </a:ext>
            </a:extLst>
          </p:cNvPr>
          <p:cNvSpPr>
            <a:spLocks noGrp="1"/>
          </p:cNvSpPr>
          <p:nvPr>
            <p:ph type="title"/>
          </p:nvPr>
        </p:nvSpPr>
        <p:spPr>
          <a:xfrm>
            <a:off x="839788" y="365125"/>
            <a:ext cx="10515600" cy="1325563"/>
          </a:xfrm>
        </p:spPr>
        <p:txBody>
          <a:bodyPr/>
          <a:lstStyle/>
          <a:p>
            <a:r>
              <a:rPr lang="nl-NL"/>
              <a:t>Klik om stijl te bewerken</a:t>
            </a:r>
            <a:endParaRPr lang="nl-BE"/>
          </a:p>
        </p:txBody>
      </p:sp>
      <p:sp>
        <p:nvSpPr>
          <p:cNvPr id="3" name="Tijdelijke aanduiding voor tekst 2">
            <a:extLst>
              <a:ext uri="{FF2B5EF4-FFF2-40B4-BE49-F238E27FC236}">
                <a16:creationId xmlns:a16="http://schemas.microsoft.com/office/drawing/2014/main" id="{B4611671-4A84-4C76-BA8C-4A5AE65D0B3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394CB9F3-2B31-4821-98E0-0B438B6DF09F}"/>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5" name="Tijdelijke aanduiding voor tekst 4">
            <a:extLst>
              <a:ext uri="{FF2B5EF4-FFF2-40B4-BE49-F238E27FC236}">
                <a16:creationId xmlns:a16="http://schemas.microsoft.com/office/drawing/2014/main" id="{830A3152-73B4-442B-8564-619F061769D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7C394477-C16E-4FC3-B01F-8B391EDCFA5A}"/>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7" name="Tijdelijke aanduiding voor datum 6">
            <a:extLst>
              <a:ext uri="{FF2B5EF4-FFF2-40B4-BE49-F238E27FC236}">
                <a16:creationId xmlns:a16="http://schemas.microsoft.com/office/drawing/2014/main" id="{8421D87D-9B28-44C5-ABA2-C3B29F0153C6}"/>
              </a:ext>
            </a:extLst>
          </p:cNvPr>
          <p:cNvSpPr>
            <a:spLocks noGrp="1"/>
          </p:cNvSpPr>
          <p:nvPr>
            <p:ph type="dt" sz="half" idx="10"/>
          </p:nvPr>
        </p:nvSpPr>
        <p:spPr/>
        <p:txBody>
          <a:bodyPr/>
          <a:lstStyle/>
          <a:p>
            <a:fld id="{ED8CFDC6-C6ED-4FC0-A55C-446A3F672E9E}" type="datetimeFigureOut">
              <a:rPr lang="nl-BE" smtClean="0"/>
              <a:t>27/02/2023</a:t>
            </a:fld>
            <a:endParaRPr lang="nl-BE"/>
          </a:p>
        </p:txBody>
      </p:sp>
      <p:sp>
        <p:nvSpPr>
          <p:cNvPr id="8" name="Tijdelijke aanduiding voor voettekst 7">
            <a:extLst>
              <a:ext uri="{FF2B5EF4-FFF2-40B4-BE49-F238E27FC236}">
                <a16:creationId xmlns:a16="http://schemas.microsoft.com/office/drawing/2014/main" id="{8933255B-C95D-493C-9246-025159D50340}"/>
              </a:ext>
            </a:extLst>
          </p:cNvPr>
          <p:cNvSpPr>
            <a:spLocks noGrp="1"/>
          </p:cNvSpPr>
          <p:nvPr>
            <p:ph type="ftr" sz="quarter" idx="11"/>
          </p:nvPr>
        </p:nvSpPr>
        <p:spPr/>
        <p:txBody>
          <a:bodyPr/>
          <a:lstStyle/>
          <a:p>
            <a:endParaRPr lang="nl-BE"/>
          </a:p>
        </p:txBody>
      </p:sp>
      <p:sp>
        <p:nvSpPr>
          <p:cNvPr id="9" name="Tijdelijke aanduiding voor dianummer 8">
            <a:extLst>
              <a:ext uri="{FF2B5EF4-FFF2-40B4-BE49-F238E27FC236}">
                <a16:creationId xmlns:a16="http://schemas.microsoft.com/office/drawing/2014/main" id="{DCDF4532-1E0A-419C-AE9F-3A70CCBBB700}"/>
              </a:ext>
            </a:extLst>
          </p:cNvPr>
          <p:cNvSpPr>
            <a:spLocks noGrp="1"/>
          </p:cNvSpPr>
          <p:nvPr>
            <p:ph type="sldNum" sz="quarter" idx="12"/>
          </p:nvPr>
        </p:nvSpPr>
        <p:spPr/>
        <p:txBody>
          <a:bodyPr/>
          <a:lstStyle/>
          <a:p>
            <a:fld id="{A69E0287-F9BF-4050-8758-CC3664678BD3}" type="slidenum">
              <a:rPr lang="nl-BE" smtClean="0"/>
              <a:t>‹nr.›</a:t>
            </a:fld>
            <a:endParaRPr lang="nl-BE"/>
          </a:p>
        </p:txBody>
      </p:sp>
    </p:spTree>
    <p:extLst>
      <p:ext uri="{BB962C8B-B14F-4D97-AF65-F5344CB8AC3E}">
        <p14:creationId xmlns:p14="http://schemas.microsoft.com/office/powerpoint/2010/main" val="368931184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B2C51BD-6C99-4D3E-A3F1-EBA81773EE58}"/>
              </a:ext>
            </a:extLst>
          </p:cNvPr>
          <p:cNvSpPr>
            <a:spLocks noGrp="1"/>
          </p:cNvSpPr>
          <p:nvPr>
            <p:ph type="title"/>
          </p:nvPr>
        </p:nvSpPr>
        <p:spPr/>
        <p:txBody>
          <a:bodyPr/>
          <a:lstStyle/>
          <a:p>
            <a:r>
              <a:rPr lang="nl-NL"/>
              <a:t>Klik om stijl te bewerken</a:t>
            </a:r>
            <a:endParaRPr lang="nl-BE"/>
          </a:p>
        </p:txBody>
      </p:sp>
      <p:sp>
        <p:nvSpPr>
          <p:cNvPr id="3" name="Tijdelijke aanduiding voor datum 2">
            <a:extLst>
              <a:ext uri="{FF2B5EF4-FFF2-40B4-BE49-F238E27FC236}">
                <a16:creationId xmlns:a16="http://schemas.microsoft.com/office/drawing/2014/main" id="{A6C64B7A-F99F-4BEE-B722-9B87925155C4}"/>
              </a:ext>
            </a:extLst>
          </p:cNvPr>
          <p:cNvSpPr>
            <a:spLocks noGrp="1"/>
          </p:cNvSpPr>
          <p:nvPr>
            <p:ph type="dt" sz="half" idx="10"/>
          </p:nvPr>
        </p:nvSpPr>
        <p:spPr/>
        <p:txBody>
          <a:bodyPr/>
          <a:lstStyle/>
          <a:p>
            <a:fld id="{ED8CFDC6-C6ED-4FC0-A55C-446A3F672E9E}" type="datetimeFigureOut">
              <a:rPr lang="nl-BE" smtClean="0"/>
              <a:t>27/02/2023</a:t>
            </a:fld>
            <a:endParaRPr lang="nl-BE"/>
          </a:p>
        </p:txBody>
      </p:sp>
      <p:sp>
        <p:nvSpPr>
          <p:cNvPr id="4" name="Tijdelijke aanduiding voor voettekst 3">
            <a:extLst>
              <a:ext uri="{FF2B5EF4-FFF2-40B4-BE49-F238E27FC236}">
                <a16:creationId xmlns:a16="http://schemas.microsoft.com/office/drawing/2014/main" id="{E8507B92-7293-4736-9022-7AB672BFCA2E}"/>
              </a:ext>
            </a:extLst>
          </p:cNvPr>
          <p:cNvSpPr>
            <a:spLocks noGrp="1"/>
          </p:cNvSpPr>
          <p:nvPr>
            <p:ph type="ftr" sz="quarter" idx="11"/>
          </p:nvPr>
        </p:nvSpPr>
        <p:spPr/>
        <p:txBody>
          <a:bodyPr/>
          <a:lstStyle/>
          <a:p>
            <a:endParaRPr lang="nl-BE"/>
          </a:p>
        </p:txBody>
      </p:sp>
      <p:sp>
        <p:nvSpPr>
          <p:cNvPr id="5" name="Tijdelijke aanduiding voor dianummer 4">
            <a:extLst>
              <a:ext uri="{FF2B5EF4-FFF2-40B4-BE49-F238E27FC236}">
                <a16:creationId xmlns:a16="http://schemas.microsoft.com/office/drawing/2014/main" id="{D67B5A3E-B50B-4CD8-9A2E-456F5A19143B}"/>
              </a:ext>
            </a:extLst>
          </p:cNvPr>
          <p:cNvSpPr>
            <a:spLocks noGrp="1"/>
          </p:cNvSpPr>
          <p:nvPr>
            <p:ph type="sldNum" sz="quarter" idx="12"/>
          </p:nvPr>
        </p:nvSpPr>
        <p:spPr/>
        <p:txBody>
          <a:bodyPr/>
          <a:lstStyle/>
          <a:p>
            <a:fld id="{A69E0287-F9BF-4050-8758-CC3664678BD3}" type="slidenum">
              <a:rPr lang="nl-BE" smtClean="0"/>
              <a:t>‹nr.›</a:t>
            </a:fld>
            <a:endParaRPr lang="nl-BE"/>
          </a:p>
        </p:txBody>
      </p:sp>
    </p:spTree>
    <p:extLst>
      <p:ext uri="{BB962C8B-B14F-4D97-AF65-F5344CB8AC3E}">
        <p14:creationId xmlns:p14="http://schemas.microsoft.com/office/powerpoint/2010/main" val="28342656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BB5E4C0F-B26B-493C-B30D-CD5941C5BB1A}"/>
              </a:ext>
            </a:extLst>
          </p:cNvPr>
          <p:cNvSpPr>
            <a:spLocks noGrp="1"/>
          </p:cNvSpPr>
          <p:nvPr>
            <p:ph type="dt" sz="half" idx="10"/>
          </p:nvPr>
        </p:nvSpPr>
        <p:spPr/>
        <p:txBody>
          <a:bodyPr/>
          <a:lstStyle/>
          <a:p>
            <a:fld id="{ED8CFDC6-C6ED-4FC0-A55C-446A3F672E9E}" type="datetimeFigureOut">
              <a:rPr lang="nl-BE" smtClean="0"/>
              <a:t>27/02/2023</a:t>
            </a:fld>
            <a:endParaRPr lang="nl-BE"/>
          </a:p>
        </p:txBody>
      </p:sp>
      <p:sp>
        <p:nvSpPr>
          <p:cNvPr id="3" name="Tijdelijke aanduiding voor voettekst 2">
            <a:extLst>
              <a:ext uri="{FF2B5EF4-FFF2-40B4-BE49-F238E27FC236}">
                <a16:creationId xmlns:a16="http://schemas.microsoft.com/office/drawing/2014/main" id="{77129A71-7CBC-4D87-BB16-4AADBDBB5FA3}"/>
              </a:ext>
            </a:extLst>
          </p:cNvPr>
          <p:cNvSpPr>
            <a:spLocks noGrp="1"/>
          </p:cNvSpPr>
          <p:nvPr>
            <p:ph type="ftr" sz="quarter" idx="11"/>
          </p:nvPr>
        </p:nvSpPr>
        <p:spPr/>
        <p:txBody>
          <a:bodyPr/>
          <a:lstStyle/>
          <a:p>
            <a:endParaRPr lang="nl-BE"/>
          </a:p>
        </p:txBody>
      </p:sp>
      <p:sp>
        <p:nvSpPr>
          <p:cNvPr id="4" name="Tijdelijke aanduiding voor dianummer 3">
            <a:extLst>
              <a:ext uri="{FF2B5EF4-FFF2-40B4-BE49-F238E27FC236}">
                <a16:creationId xmlns:a16="http://schemas.microsoft.com/office/drawing/2014/main" id="{509F2C75-E4FB-475B-9357-306E34725B83}"/>
              </a:ext>
            </a:extLst>
          </p:cNvPr>
          <p:cNvSpPr>
            <a:spLocks noGrp="1"/>
          </p:cNvSpPr>
          <p:nvPr>
            <p:ph type="sldNum" sz="quarter" idx="12"/>
          </p:nvPr>
        </p:nvSpPr>
        <p:spPr/>
        <p:txBody>
          <a:bodyPr/>
          <a:lstStyle/>
          <a:p>
            <a:fld id="{A69E0287-F9BF-4050-8758-CC3664678BD3}" type="slidenum">
              <a:rPr lang="nl-BE" smtClean="0"/>
              <a:t>‹nr.›</a:t>
            </a:fld>
            <a:endParaRPr lang="nl-BE"/>
          </a:p>
        </p:txBody>
      </p:sp>
    </p:spTree>
    <p:extLst>
      <p:ext uri="{BB962C8B-B14F-4D97-AF65-F5344CB8AC3E}">
        <p14:creationId xmlns:p14="http://schemas.microsoft.com/office/powerpoint/2010/main" val="268620227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E84B1AB-C875-4530-99B7-0D6486A83B71}"/>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endParaRPr lang="nl-BE"/>
          </a:p>
        </p:txBody>
      </p:sp>
      <p:sp>
        <p:nvSpPr>
          <p:cNvPr id="3" name="Tijdelijke aanduiding voor inhoud 2">
            <a:extLst>
              <a:ext uri="{FF2B5EF4-FFF2-40B4-BE49-F238E27FC236}">
                <a16:creationId xmlns:a16="http://schemas.microsoft.com/office/drawing/2014/main" id="{76061E13-9C1E-427C-AC6B-BDE571CAB21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4" name="Tijdelijke aanduiding voor tekst 3">
            <a:extLst>
              <a:ext uri="{FF2B5EF4-FFF2-40B4-BE49-F238E27FC236}">
                <a16:creationId xmlns:a16="http://schemas.microsoft.com/office/drawing/2014/main" id="{8339EC49-00D4-4FFE-8C81-D183E746BAA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EC543C34-5FA4-4800-BFA5-CDBAC60B6B81}"/>
              </a:ext>
            </a:extLst>
          </p:cNvPr>
          <p:cNvSpPr>
            <a:spLocks noGrp="1"/>
          </p:cNvSpPr>
          <p:nvPr>
            <p:ph type="dt" sz="half" idx="10"/>
          </p:nvPr>
        </p:nvSpPr>
        <p:spPr/>
        <p:txBody>
          <a:bodyPr/>
          <a:lstStyle/>
          <a:p>
            <a:fld id="{ED8CFDC6-C6ED-4FC0-A55C-446A3F672E9E}" type="datetimeFigureOut">
              <a:rPr lang="nl-BE" smtClean="0"/>
              <a:t>27/02/2023</a:t>
            </a:fld>
            <a:endParaRPr lang="nl-BE"/>
          </a:p>
        </p:txBody>
      </p:sp>
      <p:sp>
        <p:nvSpPr>
          <p:cNvPr id="6" name="Tijdelijke aanduiding voor voettekst 5">
            <a:extLst>
              <a:ext uri="{FF2B5EF4-FFF2-40B4-BE49-F238E27FC236}">
                <a16:creationId xmlns:a16="http://schemas.microsoft.com/office/drawing/2014/main" id="{FBD11E08-1589-4D62-9DEF-FE7BCA99378D}"/>
              </a:ext>
            </a:extLst>
          </p:cNvPr>
          <p:cNvSpPr>
            <a:spLocks noGrp="1"/>
          </p:cNvSpPr>
          <p:nvPr>
            <p:ph type="ftr" sz="quarter" idx="11"/>
          </p:nvPr>
        </p:nvSpPr>
        <p:spPr/>
        <p:txBody>
          <a:bodyPr/>
          <a:lstStyle/>
          <a:p>
            <a:endParaRPr lang="nl-BE"/>
          </a:p>
        </p:txBody>
      </p:sp>
      <p:sp>
        <p:nvSpPr>
          <p:cNvPr id="7" name="Tijdelijke aanduiding voor dianummer 6">
            <a:extLst>
              <a:ext uri="{FF2B5EF4-FFF2-40B4-BE49-F238E27FC236}">
                <a16:creationId xmlns:a16="http://schemas.microsoft.com/office/drawing/2014/main" id="{DC7DC44E-2305-4F08-82E2-50295B11C827}"/>
              </a:ext>
            </a:extLst>
          </p:cNvPr>
          <p:cNvSpPr>
            <a:spLocks noGrp="1"/>
          </p:cNvSpPr>
          <p:nvPr>
            <p:ph type="sldNum" sz="quarter" idx="12"/>
          </p:nvPr>
        </p:nvSpPr>
        <p:spPr/>
        <p:txBody>
          <a:bodyPr/>
          <a:lstStyle/>
          <a:p>
            <a:fld id="{A69E0287-F9BF-4050-8758-CC3664678BD3}" type="slidenum">
              <a:rPr lang="nl-BE" smtClean="0"/>
              <a:t>‹nr.›</a:t>
            </a:fld>
            <a:endParaRPr lang="nl-BE"/>
          </a:p>
        </p:txBody>
      </p:sp>
    </p:spTree>
    <p:extLst>
      <p:ext uri="{BB962C8B-B14F-4D97-AF65-F5344CB8AC3E}">
        <p14:creationId xmlns:p14="http://schemas.microsoft.com/office/powerpoint/2010/main" val="184282019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3F6FF85-2531-48E0-B5F6-EAE5E1A87838}"/>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endParaRPr lang="nl-BE"/>
          </a:p>
        </p:txBody>
      </p:sp>
      <p:sp>
        <p:nvSpPr>
          <p:cNvPr id="3" name="Tijdelijke aanduiding voor afbeelding 2">
            <a:extLst>
              <a:ext uri="{FF2B5EF4-FFF2-40B4-BE49-F238E27FC236}">
                <a16:creationId xmlns:a16="http://schemas.microsoft.com/office/drawing/2014/main" id="{2B075895-08EA-4FE4-92B5-B41650B9FFB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BE"/>
          </a:p>
        </p:txBody>
      </p:sp>
      <p:sp>
        <p:nvSpPr>
          <p:cNvPr id="4" name="Tijdelijke aanduiding voor tekst 3">
            <a:extLst>
              <a:ext uri="{FF2B5EF4-FFF2-40B4-BE49-F238E27FC236}">
                <a16:creationId xmlns:a16="http://schemas.microsoft.com/office/drawing/2014/main" id="{B1D5A424-5A66-4A43-BEDB-94CD9F5688F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1D117017-6BFA-49C8-8748-B9363C1447ED}"/>
              </a:ext>
            </a:extLst>
          </p:cNvPr>
          <p:cNvSpPr>
            <a:spLocks noGrp="1"/>
          </p:cNvSpPr>
          <p:nvPr>
            <p:ph type="dt" sz="half" idx="10"/>
          </p:nvPr>
        </p:nvSpPr>
        <p:spPr/>
        <p:txBody>
          <a:bodyPr/>
          <a:lstStyle/>
          <a:p>
            <a:fld id="{ED8CFDC6-C6ED-4FC0-A55C-446A3F672E9E}" type="datetimeFigureOut">
              <a:rPr lang="nl-BE" smtClean="0"/>
              <a:t>27/02/2023</a:t>
            </a:fld>
            <a:endParaRPr lang="nl-BE"/>
          </a:p>
        </p:txBody>
      </p:sp>
      <p:sp>
        <p:nvSpPr>
          <p:cNvPr id="6" name="Tijdelijke aanduiding voor voettekst 5">
            <a:extLst>
              <a:ext uri="{FF2B5EF4-FFF2-40B4-BE49-F238E27FC236}">
                <a16:creationId xmlns:a16="http://schemas.microsoft.com/office/drawing/2014/main" id="{8E973FB4-1484-4DBA-B83D-F4683C325736}"/>
              </a:ext>
            </a:extLst>
          </p:cNvPr>
          <p:cNvSpPr>
            <a:spLocks noGrp="1"/>
          </p:cNvSpPr>
          <p:nvPr>
            <p:ph type="ftr" sz="quarter" idx="11"/>
          </p:nvPr>
        </p:nvSpPr>
        <p:spPr/>
        <p:txBody>
          <a:bodyPr/>
          <a:lstStyle/>
          <a:p>
            <a:endParaRPr lang="nl-BE"/>
          </a:p>
        </p:txBody>
      </p:sp>
      <p:sp>
        <p:nvSpPr>
          <p:cNvPr id="7" name="Tijdelijke aanduiding voor dianummer 6">
            <a:extLst>
              <a:ext uri="{FF2B5EF4-FFF2-40B4-BE49-F238E27FC236}">
                <a16:creationId xmlns:a16="http://schemas.microsoft.com/office/drawing/2014/main" id="{7C9B0253-0BE3-4553-A279-370D0972277C}"/>
              </a:ext>
            </a:extLst>
          </p:cNvPr>
          <p:cNvSpPr>
            <a:spLocks noGrp="1"/>
          </p:cNvSpPr>
          <p:nvPr>
            <p:ph type="sldNum" sz="quarter" idx="12"/>
          </p:nvPr>
        </p:nvSpPr>
        <p:spPr/>
        <p:txBody>
          <a:bodyPr/>
          <a:lstStyle/>
          <a:p>
            <a:fld id="{A69E0287-F9BF-4050-8758-CC3664678BD3}" type="slidenum">
              <a:rPr lang="nl-BE" smtClean="0"/>
              <a:t>‹nr.›</a:t>
            </a:fld>
            <a:endParaRPr lang="nl-BE"/>
          </a:p>
        </p:txBody>
      </p:sp>
    </p:spTree>
    <p:extLst>
      <p:ext uri="{BB962C8B-B14F-4D97-AF65-F5344CB8AC3E}">
        <p14:creationId xmlns:p14="http://schemas.microsoft.com/office/powerpoint/2010/main" val="408496595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9DBFBF7-86A5-4363-AFA4-A9571DCB9D9B}"/>
              </a:ext>
            </a:extLst>
          </p:cNvPr>
          <p:cNvSpPr>
            <a:spLocks noGrp="1"/>
          </p:cNvSpPr>
          <p:nvPr>
            <p:ph type="title"/>
          </p:nvPr>
        </p:nvSpPr>
        <p:spPr/>
        <p:txBody>
          <a:bodyPr/>
          <a:lstStyle/>
          <a:p>
            <a:r>
              <a:rPr lang="nl-NL"/>
              <a:t>Klik om stijl te bewerken</a:t>
            </a:r>
            <a:endParaRPr lang="nl-BE"/>
          </a:p>
        </p:txBody>
      </p:sp>
      <p:sp>
        <p:nvSpPr>
          <p:cNvPr id="3" name="Tijdelijke aanduiding voor verticale tekst 2">
            <a:extLst>
              <a:ext uri="{FF2B5EF4-FFF2-40B4-BE49-F238E27FC236}">
                <a16:creationId xmlns:a16="http://schemas.microsoft.com/office/drawing/2014/main" id="{39AC5AEF-51D4-43BA-937D-0027FA9C8508}"/>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4" name="Tijdelijke aanduiding voor datum 3">
            <a:extLst>
              <a:ext uri="{FF2B5EF4-FFF2-40B4-BE49-F238E27FC236}">
                <a16:creationId xmlns:a16="http://schemas.microsoft.com/office/drawing/2014/main" id="{C86FD0F8-4BB1-48CE-8FE3-BC5DFD0B9AC6}"/>
              </a:ext>
            </a:extLst>
          </p:cNvPr>
          <p:cNvSpPr>
            <a:spLocks noGrp="1"/>
          </p:cNvSpPr>
          <p:nvPr>
            <p:ph type="dt" sz="half" idx="10"/>
          </p:nvPr>
        </p:nvSpPr>
        <p:spPr/>
        <p:txBody>
          <a:bodyPr/>
          <a:lstStyle/>
          <a:p>
            <a:fld id="{ED8CFDC6-C6ED-4FC0-A55C-446A3F672E9E}" type="datetimeFigureOut">
              <a:rPr lang="nl-BE" smtClean="0"/>
              <a:t>27/02/2023</a:t>
            </a:fld>
            <a:endParaRPr lang="nl-BE"/>
          </a:p>
        </p:txBody>
      </p:sp>
      <p:sp>
        <p:nvSpPr>
          <p:cNvPr id="5" name="Tijdelijke aanduiding voor voettekst 4">
            <a:extLst>
              <a:ext uri="{FF2B5EF4-FFF2-40B4-BE49-F238E27FC236}">
                <a16:creationId xmlns:a16="http://schemas.microsoft.com/office/drawing/2014/main" id="{AF64426F-1DED-4E03-8560-FC32EC7CDA39}"/>
              </a:ext>
            </a:extLst>
          </p:cNvPr>
          <p:cNvSpPr>
            <a:spLocks noGrp="1"/>
          </p:cNvSpPr>
          <p:nvPr>
            <p:ph type="ftr" sz="quarter" idx="11"/>
          </p:nvPr>
        </p:nvSpPr>
        <p:spPr/>
        <p:txBody>
          <a:bodyPr/>
          <a:lstStyle/>
          <a:p>
            <a:endParaRPr lang="nl-BE"/>
          </a:p>
        </p:txBody>
      </p:sp>
      <p:sp>
        <p:nvSpPr>
          <p:cNvPr id="6" name="Tijdelijke aanduiding voor dianummer 5">
            <a:extLst>
              <a:ext uri="{FF2B5EF4-FFF2-40B4-BE49-F238E27FC236}">
                <a16:creationId xmlns:a16="http://schemas.microsoft.com/office/drawing/2014/main" id="{A821B27B-EB00-435C-B091-13908D0DD377}"/>
              </a:ext>
            </a:extLst>
          </p:cNvPr>
          <p:cNvSpPr>
            <a:spLocks noGrp="1"/>
          </p:cNvSpPr>
          <p:nvPr>
            <p:ph type="sldNum" sz="quarter" idx="12"/>
          </p:nvPr>
        </p:nvSpPr>
        <p:spPr/>
        <p:txBody>
          <a:bodyPr/>
          <a:lstStyle/>
          <a:p>
            <a:fld id="{A69E0287-F9BF-4050-8758-CC3664678BD3}" type="slidenum">
              <a:rPr lang="nl-BE" smtClean="0"/>
              <a:t>‹nr.›</a:t>
            </a:fld>
            <a:endParaRPr lang="nl-BE"/>
          </a:p>
        </p:txBody>
      </p:sp>
    </p:spTree>
    <p:extLst>
      <p:ext uri="{BB962C8B-B14F-4D97-AF65-F5344CB8AC3E}">
        <p14:creationId xmlns:p14="http://schemas.microsoft.com/office/powerpoint/2010/main" val="109916941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29B8AEEF-AE3F-4299-B2DC-551FD7377EA7}"/>
              </a:ext>
            </a:extLst>
          </p:cNvPr>
          <p:cNvSpPr>
            <a:spLocks noGrp="1"/>
          </p:cNvSpPr>
          <p:nvPr>
            <p:ph type="title" orient="vert"/>
          </p:nvPr>
        </p:nvSpPr>
        <p:spPr>
          <a:xfrm>
            <a:off x="8724900" y="365125"/>
            <a:ext cx="2628900" cy="5811838"/>
          </a:xfrm>
        </p:spPr>
        <p:txBody>
          <a:bodyPr vert="eaVert"/>
          <a:lstStyle/>
          <a:p>
            <a:r>
              <a:rPr lang="nl-NL"/>
              <a:t>Klik om stijl te bewerken</a:t>
            </a:r>
            <a:endParaRPr lang="nl-BE"/>
          </a:p>
        </p:txBody>
      </p:sp>
      <p:sp>
        <p:nvSpPr>
          <p:cNvPr id="3" name="Tijdelijke aanduiding voor verticale tekst 2">
            <a:extLst>
              <a:ext uri="{FF2B5EF4-FFF2-40B4-BE49-F238E27FC236}">
                <a16:creationId xmlns:a16="http://schemas.microsoft.com/office/drawing/2014/main" id="{B154056A-ED0D-48D6-8E13-27CEB7732E40}"/>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4" name="Tijdelijke aanduiding voor datum 3">
            <a:extLst>
              <a:ext uri="{FF2B5EF4-FFF2-40B4-BE49-F238E27FC236}">
                <a16:creationId xmlns:a16="http://schemas.microsoft.com/office/drawing/2014/main" id="{48D59153-E6E7-4DFD-B6B1-D605AB03886B}"/>
              </a:ext>
            </a:extLst>
          </p:cNvPr>
          <p:cNvSpPr>
            <a:spLocks noGrp="1"/>
          </p:cNvSpPr>
          <p:nvPr>
            <p:ph type="dt" sz="half" idx="10"/>
          </p:nvPr>
        </p:nvSpPr>
        <p:spPr/>
        <p:txBody>
          <a:bodyPr/>
          <a:lstStyle/>
          <a:p>
            <a:fld id="{ED8CFDC6-C6ED-4FC0-A55C-446A3F672E9E}" type="datetimeFigureOut">
              <a:rPr lang="nl-BE" smtClean="0"/>
              <a:t>27/02/2023</a:t>
            </a:fld>
            <a:endParaRPr lang="nl-BE"/>
          </a:p>
        </p:txBody>
      </p:sp>
      <p:sp>
        <p:nvSpPr>
          <p:cNvPr id="5" name="Tijdelijke aanduiding voor voettekst 4">
            <a:extLst>
              <a:ext uri="{FF2B5EF4-FFF2-40B4-BE49-F238E27FC236}">
                <a16:creationId xmlns:a16="http://schemas.microsoft.com/office/drawing/2014/main" id="{B672C923-5AF9-4C1F-8193-EA9C7294D3CB}"/>
              </a:ext>
            </a:extLst>
          </p:cNvPr>
          <p:cNvSpPr>
            <a:spLocks noGrp="1"/>
          </p:cNvSpPr>
          <p:nvPr>
            <p:ph type="ftr" sz="quarter" idx="11"/>
          </p:nvPr>
        </p:nvSpPr>
        <p:spPr/>
        <p:txBody>
          <a:bodyPr/>
          <a:lstStyle/>
          <a:p>
            <a:endParaRPr lang="nl-BE"/>
          </a:p>
        </p:txBody>
      </p:sp>
      <p:sp>
        <p:nvSpPr>
          <p:cNvPr id="6" name="Tijdelijke aanduiding voor dianummer 5">
            <a:extLst>
              <a:ext uri="{FF2B5EF4-FFF2-40B4-BE49-F238E27FC236}">
                <a16:creationId xmlns:a16="http://schemas.microsoft.com/office/drawing/2014/main" id="{F07392ED-A1DD-4011-BFB4-97F695637719}"/>
              </a:ext>
            </a:extLst>
          </p:cNvPr>
          <p:cNvSpPr>
            <a:spLocks noGrp="1"/>
          </p:cNvSpPr>
          <p:nvPr>
            <p:ph type="sldNum" sz="quarter" idx="12"/>
          </p:nvPr>
        </p:nvSpPr>
        <p:spPr/>
        <p:txBody>
          <a:bodyPr/>
          <a:lstStyle/>
          <a:p>
            <a:fld id="{A69E0287-F9BF-4050-8758-CC3664678BD3}" type="slidenum">
              <a:rPr lang="nl-BE" smtClean="0"/>
              <a:t>‹nr.›</a:t>
            </a:fld>
            <a:endParaRPr lang="nl-BE"/>
          </a:p>
        </p:txBody>
      </p:sp>
    </p:spTree>
    <p:extLst>
      <p:ext uri="{BB962C8B-B14F-4D97-AF65-F5344CB8AC3E}">
        <p14:creationId xmlns:p14="http://schemas.microsoft.com/office/powerpoint/2010/main" val="15585529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nl-NL"/>
              <a:t>Klik om stijl te bewerken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B61BEF0D-F0BB-DE4B-95CE-6DB70DBA9567}" type="datetimeFigureOut">
              <a:rPr lang="en-US" dirty="0"/>
              <a:pPr/>
              <a:t>2/27/2023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2/27/2023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‹nr.›</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nl-NL"/>
              <a:t>Klik om stijl te bewerken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2/27/2023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nl-NL"/>
              <a:t>Klik om stijl te bewerken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2/27/2023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2/27/2023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nl-NL"/>
              <a:t>Klik om stijl te bewerken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42A54C80-263E-416B-A8E0-580EDEADCBDC}" type="datetimeFigureOut">
              <a:rPr lang="en-US" dirty="0"/>
              <a:t>2/27/2023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‹nr.›</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nl-NL"/>
              <a:t>Klik om stijl te bewerken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nl-NL"/>
              <a:t>Klik op het pictogram als u een afbeelding wilt toevoegen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‹nr.›</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2/27/2023</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theme" Target="../theme/theme2.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nl-NL"/>
              <a:t>Klik om stijl te bewerken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2/27/2023</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‹nr.›</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E811828F-D433-46B9-B4D3-1D12270F9AF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endParaRPr lang="nl-BE"/>
          </a:p>
        </p:txBody>
      </p:sp>
      <p:sp>
        <p:nvSpPr>
          <p:cNvPr id="3" name="Tijdelijke aanduiding voor tekst 2">
            <a:extLst>
              <a:ext uri="{FF2B5EF4-FFF2-40B4-BE49-F238E27FC236}">
                <a16:creationId xmlns:a16="http://schemas.microsoft.com/office/drawing/2014/main" id="{9F65FDFA-7048-4247-9554-E3D76CC6023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4" name="Tijdelijke aanduiding voor datum 3">
            <a:extLst>
              <a:ext uri="{FF2B5EF4-FFF2-40B4-BE49-F238E27FC236}">
                <a16:creationId xmlns:a16="http://schemas.microsoft.com/office/drawing/2014/main" id="{3149BFB4-2C1A-4F0A-9BB5-7EEA97AC889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D8CFDC6-C6ED-4FC0-A55C-446A3F672E9E}" type="datetimeFigureOut">
              <a:rPr lang="nl-BE" smtClean="0"/>
              <a:t>27/02/2023</a:t>
            </a:fld>
            <a:endParaRPr lang="nl-BE"/>
          </a:p>
        </p:txBody>
      </p:sp>
      <p:sp>
        <p:nvSpPr>
          <p:cNvPr id="5" name="Tijdelijke aanduiding voor voettekst 4">
            <a:extLst>
              <a:ext uri="{FF2B5EF4-FFF2-40B4-BE49-F238E27FC236}">
                <a16:creationId xmlns:a16="http://schemas.microsoft.com/office/drawing/2014/main" id="{0FFB354B-C1BA-4BBA-998F-AB129206178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BE"/>
          </a:p>
        </p:txBody>
      </p:sp>
      <p:sp>
        <p:nvSpPr>
          <p:cNvPr id="6" name="Tijdelijke aanduiding voor dianummer 5">
            <a:extLst>
              <a:ext uri="{FF2B5EF4-FFF2-40B4-BE49-F238E27FC236}">
                <a16:creationId xmlns:a16="http://schemas.microsoft.com/office/drawing/2014/main" id="{510A8977-94D9-4432-AFA4-F01AA4ACBE4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69E0287-F9BF-4050-8758-CC3664678BD3}" type="slidenum">
              <a:rPr lang="nl-BE" smtClean="0"/>
              <a:t>‹nr.›</a:t>
            </a:fld>
            <a:endParaRPr lang="nl-BE"/>
          </a:p>
        </p:txBody>
      </p:sp>
    </p:spTree>
    <p:extLst>
      <p:ext uri="{BB962C8B-B14F-4D97-AF65-F5344CB8AC3E}">
        <p14:creationId xmlns:p14="http://schemas.microsoft.com/office/powerpoint/2010/main" val="3758382052"/>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ags" Target="../tags/tag6.xml"/><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tags" Target="../tags/tag7.xml"/><Relationship Id="rId5" Type="http://schemas.openxmlformats.org/officeDocument/2006/relationships/image" Target="../media/image1.png"/><Relationship Id="rId4" Type="http://schemas.openxmlformats.org/officeDocument/2006/relationships/hyperlink" Target="http://www.vclbleuven.be/kiezen/scholengids/differentiatiepakketten_1SO_LOTZ.pdf" TargetMode="Externa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tags" Target="../tags/tag8.xml"/><Relationship Id="rId4" Type="http://schemas.openxmlformats.org/officeDocument/2006/relationships/image" Target="../media/image1.png"/></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tags" Target="../tags/tag9.xml"/><Relationship Id="rId4" Type="http://schemas.openxmlformats.org/officeDocument/2006/relationships/image" Target="../media/image1.png"/></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tags" Target="../tags/tag10.xml"/><Relationship Id="rId4" Type="http://schemas.openxmlformats.org/officeDocument/2006/relationships/image" Target="../media/image1.png"/></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xml"/><Relationship Id="rId1" Type="http://schemas.openxmlformats.org/officeDocument/2006/relationships/tags" Target="../tags/tag11.xml"/><Relationship Id="rId4" Type="http://schemas.openxmlformats.org/officeDocument/2006/relationships/image" Target="../media/image1.png"/></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xml"/><Relationship Id="rId1" Type="http://schemas.openxmlformats.org/officeDocument/2006/relationships/tags" Target="../tags/tag12.xml"/><Relationship Id="rId4" Type="http://schemas.openxmlformats.org/officeDocument/2006/relationships/image" Target="../media/image1.png"/></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2.xml"/><Relationship Id="rId1" Type="http://schemas.openxmlformats.org/officeDocument/2006/relationships/tags" Target="../tags/tag13.xml"/><Relationship Id="rId5" Type="http://schemas.openxmlformats.org/officeDocument/2006/relationships/image" Target="../media/image1.png"/><Relationship Id="rId4" Type="http://schemas.openxmlformats.org/officeDocument/2006/relationships/hyperlink" Target="http://www.vclbleuven.be/kiezen/scholengids/differentiatiepakketten_1SO_LOTZ.pdf" TargetMode="Externa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2.xml"/><Relationship Id="rId1" Type="http://schemas.openxmlformats.org/officeDocument/2006/relationships/tags" Target="../tags/tag14.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1.xml"/><Relationship Id="rId4" Type="http://schemas.openxmlformats.org/officeDocument/2006/relationships/image" Target="../media/image1.png"/></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2.xml"/><Relationship Id="rId1" Type="http://schemas.openxmlformats.org/officeDocument/2006/relationships/tags" Target="../tags/tag15.xml"/><Relationship Id="rId4" Type="http://schemas.openxmlformats.org/officeDocument/2006/relationships/image" Target="../media/image1.png"/></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2.xml"/><Relationship Id="rId1" Type="http://schemas.openxmlformats.org/officeDocument/2006/relationships/tags" Target="../tags/tag16.xml"/><Relationship Id="rId4" Type="http://schemas.openxmlformats.org/officeDocument/2006/relationships/image" Target="../media/image1.png"/></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2.xml"/><Relationship Id="rId1" Type="http://schemas.openxmlformats.org/officeDocument/2006/relationships/tags" Target="../tags/tag17.xml"/><Relationship Id="rId4" Type="http://schemas.openxmlformats.org/officeDocument/2006/relationships/image" Target="../media/image1.png"/></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2.xml"/><Relationship Id="rId1" Type="http://schemas.openxmlformats.org/officeDocument/2006/relationships/tags" Target="../tags/tag18.xml"/><Relationship Id="rId5" Type="http://schemas.openxmlformats.org/officeDocument/2006/relationships/image" Target="../media/image1.png"/><Relationship Id="rId4" Type="http://schemas.openxmlformats.org/officeDocument/2006/relationships/hyperlink" Target="https://www.aanmelden.school/" TargetMode="Externa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2.xml"/><Relationship Id="rId1" Type="http://schemas.openxmlformats.org/officeDocument/2006/relationships/tags" Target="../tags/tag19.xml"/><Relationship Id="rId4" Type="http://schemas.openxmlformats.org/officeDocument/2006/relationships/image" Target="../media/image1.png"/></Relationships>
</file>

<file path=ppt/slides/_rels/slide26.xml.rels><?xml version="1.0" encoding="UTF-8" standalone="yes"?>
<Relationships xmlns="http://schemas.openxmlformats.org/package/2006/relationships"><Relationship Id="rId3" Type="http://schemas.openxmlformats.org/officeDocument/2006/relationships/hyperlink" Target="mailto:bc.mannenstraat@leuven.be" TargetMode="External"/><Relationship Id="rId7" Type="http://schemas.openxmlformats.org/officeDocument/2006/relationships/image" Target="../media/image1.png"/><Relationship Id="rId2" Type="http://schemas.openxmlformats.org/officeDocument/2006/relationships/notesSlide" Target="../notesSlides/notesSlide26.xml"/><Relationship Id="rId1" Type="http://schemas.openxmlformats.org/officeDocument/2006/relationships/slideLayout" Target="../slideLayouts/slideLayout2.xml"/><Relationship Id="rId6" Type="http://schemas.openxmlformats.org/officeDocument/2006/relationships/hyperlink" Target="https://leuven.be/inschrijven-het-secundair-onderwijs" TargetMode="External"/><Relationship Id="rId5" Type="http://schemas.openxmlformats.org/officeDocument/2006/relationships/hyperlink" Target="mailto:kettekeet@leuven.be" TargetMode="External"/><Relationship Id="rId4" Type="http://schemas.openxmlformats.org/officeDocument/2006/relationships/hyperlink" Target="mailto:info@dewigwam.be" TargetMode="External"/></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2.xml"/><Relationship Id="rId4" Type="http://schemas.openxmlformats.org/officeDocument/2006/relationships/image" Target="../media/image1.png"/></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notesSlide" Target="../notesSlides/notesSlide31.xml"/><Relationship Id="rId2" Type="http://schemas.openxmlformats.org/officeDocument/2006/relationships/slideLayout" Target="../slideLayouts/slideLayout2.xml"/><Relationship Id="rId1" Type="http://schemas.openxmlformats.org/officeDocument/2006/relationships/tags" Target="../tags/tag20.xml"/><Relationship Id="rId4" Type="http://schemas.openxmlformats.org/officeDocument/2006/relationships/image" Target="../media/image1.png"/></Relationships>
</file>

<file path=ppt/slides/_rels/slide33.xml.rels><?xml version="1.0" encoding="UTF-8" standalone="yes"?>
<Relationships xmlns="http://schemas.openxmlformats.org/package/2006/relationships"><Relationship Id="rId3" Type="http://schemas.openxmlformats.org/officeDocument/2006/relationships/notesSlide" Target="../notesSlides/notesSlide32.xml"/><Relationship Id="rId2" Type="http://schemas.openxmlformats.org/officeDocument/2006/relationships/slideLayout" Target="../slideLayouts/slideLayout2.xml"/><Relationship Id="rId1" Type="http://schemas.openxmlformats.org/officeDocument/2006/relationships/tags" Target="../tags/tag21.xml"/><Relationship Id="rId6" Type="http://schemas.openxmlformats.org/officeDocument/2006/relationships/image" Target="../media/image1.png"/><Relationship Id="rId5" Type="http://schemas.openxmlformats.org/officeDocument/2006/relationships/hyperlink" Target="https://www.onderwijskiezer.be/v2/index.php" TargetMode="External"/><Relationship Id="rId4" Type="http://schemas.openxmlformats.org/officeDocument/2006/relationships/hyperlink" Target="https://www.ov4type9inleuven.be/" TargetMode="External"/></Relationships>
</file>

<file path=ppt/slides/_rels/slide34.xml.rels><?xml version="1.0" encoding="UTF-8" standalone="yes"?>
<Relationships xmlns="http://schemas.openxmlformats.org/package/2006/relationships"><Relationship Id="rId3" Type="http://schemas.openxmlformats.org/officeDocument/2006/relationships/hyperlink" Target="https://leuven.be/inschrijven-het-secundair-onderwijs" TargetMode="External"/><Relationship Id="rId2" Type="http://schemas.openxmlformats.org/officeDocument/2006/relationships/notesSlide" Target="../notesSlides/notesSlide33.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hyperlink" Target="https://www.onderwijskiezer.be/v2/secundair/sec_zoek_buso_samenscholing.php" TargetMode="External"/></Relationships>
</file>

<file path=ppt/slides/_rels/slide3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hyperlink" Target="https://www.onderwijskiezer.be/v2/secundair/sec_zoek_buso_samenscholing.php" TargetMode="External"/><Relationship Id="rId2" Type="http://schemas.openxmlformats.org/officeDocument/2006/relationships/notesSlide" Target="../notesSlides/notesSlide38.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3" Type="http://schemas.openxmlformats.org/officeDocument/2006/relationships/hyperlink" Target="https://leuven.be/inschrijven-het-secundair-onderwijs" TargetMode="External"/><Relationship Id="rId2" Type="http://schemas.openxmlformats.org/officeDocument/2006/relationships/notesSlide" Target="../notesSlides/notesSlide39.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hyperlink" Target="https://www.onderwijskiezer.be/v2/secundair/sec_zoek_buso_samenscholing.php" TargetMode="Externa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hyperlink" Target="https://www.onderwijskiezer.be/v2/secundair/sec_zoek_buso_samenscholing.php" TargetMode="External"/><Relationship Id="rId2" Type="http://schemas.openxmlformats.org/officeDocument/2006/relationships/notesSlide" Target="../notesSlides/notesSlide40.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4.xml.rels><?xml version="1.0" encoding="UTF-8" standalone="yes"?>
<Relationships xmlns="http://schemas.openxmlformats.org/package/2006/relationships"><Relationship Id="rId3" Type="http://schemas.openxmlformats.org/officeDocument/2006/relationships/hyperlink" Target="https://leuven.be/inschrijven-het-secundair-onderwijs" TargetMode="External"/><Relationship Id="rId2" Type="http://schemas.openxmlformats.org/officeDocument/2006/relationships/notesSlide" Target="../notesSlides/notesSlide41.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hyperlink" Target="https://www.onderwijskiezer.be/v2/secundair/sec_zoek_buso_samenscholing.php" TargetMode="Externa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hyperlink" Target="https://www.onderwijskiezer.be/v2/secundair/sec_zoek_buso_samenscholing.php" TargetMode="External"/><Relationship Id="rId2" Type="http://schemas.openxmlformats.org/officeDocument/2006/relationships/notesSlide" Target="../notesSlides/notesSlide4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8.xml.rels><?xml version="1.0" encoding="UTF-8" standalone="yes"?>
<Relationships xmlns="http://schemas.openxmlformats.org/package/2006/relationships"><Relationship Id="rId3" Type="http://schemas.openxmlformats.org/officeDocument/2006/relationships/hyperlink" Target="https://leuven.be/inschrijven-het-secundair-onderwijs" TargetMode="External"/><Relationship Id="rId2" Type="http://schemas.openxmlformats.org/officeDocument/2006/relationships/notesSlide" Target="../notesSlides/notesSlide43.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hyperlink" Target="https://www.onderwijskiezer.be/v2/secundair/sec_zoek_buso_samenscholing.php" TargetMode="External"/></Relationships>
</file>

<file path=ppt/slides/_rels/slide4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3.xml"/><Relationship Id="rId5" Type="http://schemas.openxmlformats.org/officeDocument/2006/relationships/image" Target="../media/image1.png"/><Relationship Id="rId4" Type="http://schemas.openxmlformats.org/officeDocument/2006/relationships/image" Target="../media/image2.png"/></Relationships>
</file>

<file path=ppt/slides/_rels/slide5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5.xml"/><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3" Type="http://schemas.openxmlformats.org/officeDocument/2006/relationships/hyperlink" Target="http://www.vclbleuven.be/kiezen/nalo/VISS.pdf" TargetMode="External"/><Relationship Id="rId2" Type="http://schemas.openxmlformats.org/officeDocument/2006/relationships/notesSlide" Target="../notesSlides/notesSlide46.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52.xml.rels><?xml version="1.0" encoding="UTF-8" standalone="yes"?>
<Relationships xmlns="http://schemas.openxmlformats.org/package/2006/relationships"><Relationship Id="rId3" Type="http://schemas.openxmlformats.org/officeDocument/2006/relationships/hyperlink" Target="https://vclbleuven.azurewebsites.net/account/wie-werkt-waar.aspx" TargetMode="External"/><Relationship Id="rId2" Type="http://schemas.openxmlformats.org/officeDocument/2006/relationships/notesSlide" Target="../notesSlides/notesSlide47.xml"/><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hyperlink" Target="https://www.vclbleuven.be/kiezen/nalo.pdf" TargetMode="External"/><Relationship Id="rId4" Type="http://schemas.openxmlformats.org/officeDocument/2006/relationships/hyperlink" Target="https://www.onderwijskiezer.be/v2/index.php" TargetMode="Externa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5.xml"/><Relationship Id="rId1" Type="http://schemas.openxmlformats.org/officeDocument/2006/relationships/tags" Target="../tags/tag4.xm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5.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4ACDF46-5452-4542-A31F-40CABAC3A4F4}"/>
              </a:ext>
            </a:extLst>
          </p:cNvPr>
          <p:cNvSpPr>
            <a:spLocks noGrp="1"/>
          </p:cNvSpPr>
          <p:nvPr>
            <p:ph type="ctrTitle"/>
          </p:nvPr>
        </p:nvSpPr>
        <p:spPr/>
        <p:txBody>
          <a:bodyPr/>
          <a:lstStyle/>
          <a:p>
            <a:pPr algn="ctr"/>
            <a:r>
              <a:rPr lang="nl-NL" dirty="0">
                <a:solidFill>
                  <a:schemeClr val="accent5">
                    <a:lumMod val="75000"/>
                  </a:schemeClr>
                </a:solidFill>
                <a:latin typeface="Calibri" panose="020F0502020204030204" pitchFamily="34" charset="0"/>
                <a:cs typeface="Calibri" panose="020F0502020204030204" pitchFamily="34" charset="0"/>
              </a:rPr>
              <a:t>Wat na Type 9?</a:t>
            </a:r>
            <a:endParaRPr lang="nl-BE" dirty="0">
              <a:solidFill>
                <a:schemeClr val="accent5">
                  <a:lumMod val="75000"/>
                </a:schemeClr>
              </a:solidFill>
              <a:latin typeface="Calibri" panose="020F0502020204030204" pitchFamily="34" charset="0"/>
              <a:cs typeface="Calibri" panose="020F0502020204030204" pitchFamily="34" charset="0"/>
            </a:endParaRPr>
          </a:p>
        </p:txBody>
      </p:sp>
      <p:sp>
        <p:nvSpPr>
          <p:cNvPr id="3" name="Ondertitel 2">
            <a:extLst>
              <a:ext uri="{FF2B5EF4-FFF2-40B4-BE49-F238E27FC236}">
                <a16:creationId xmlns:a16="http://schemas.microsoft.com/office/drawing/2014/main" id="{E367E9E1-A4E9-46C2-A10F-8F767AA04558}"/>
              </a:ext>
            </a:extLst>
          </p:cNvPr>
          <p:cNvSpPr>
            <a:spLocks noGrp="1"/>
          </p:cNvSpPr>
          <p:nvPr>
            <p:ph type="subTitle" idx="1"/>
          </p:nvPr>
        </p:nvSpPr>
        <p:spPr/>
        <p:txBody>
          <a:bodyPr/>
          <a:lstStyle/>
          <a:p>
            <a:pPr algn="ctr"/>
            <a:r>
              <a:rPr lang="nl-NL" dirty="0">
                <a:latin typeface="Calibri" panose="020F0502020204030204" pitchFamily="34" charset="0"/>
                <a:cs typeface="Calibri" panose="020F0502020204030204" pitchFamily="34" charset="0"/>
              </a:rPr>
              <a:t>De overstap naar het secundair onderwijs</a:t>
            </a:r>
            <a:endParaRPr lang="nl-BE" dirty="0">
              <a:latin typeface="Calibri" panose="020F0502020204030204" pitchFamily="34" charset="0"/>
              <a:cs typeface="Calibri" panose="020F0502020204030204" pitchFamily="34" charset="0"/>
            </a:endParaRPr>
          </a:p>
        </p:txBody>
      </p:sp>
      <p:pic>
        <p:nvPicPr>
          <p:cNvPr id="4" name="Afbeelding 3">
            <a:extLst>
              <a:ext uri="{FF2B5EF4-FFF2-40B4-BE49-F238E27FC236}">
                <a16:creationId xmlns:a16="http://schemas.microsoft.com/office/drawing/2014/main" id="{5284C49D-6836-4460-90BE-6146146B5D99}"/>
              </a:ext>
            </a:extLst>
          </p:cNvPr>
          <p:cNvPicPr>
            <a:picLocks noChangeAspect="1"/>
          </p:cNvPicPr>
          <p:nvPr/>
        </p:nvPicPr>
        <p:blipFill rotWithShape="1">
          <a:blip r:embed="rId3"/>
          <a:srcRect l="3053" t="10856" r="57829" b="7232"/>
          <a:stretch/>
        </p:blipFill>
        <p:spPr>
          <a:xfrm>
            <a:off x="813626" y="337929"/>
            <a:ext cx="1719469" cy="1243455"/>
          </a:xfrm>
          <a:prstGeom prst="rect">
            <a:avLst/>
          </a:prstGeom>
          <a:gradFill>
            <a:gsLst>
              <a:gs pos="100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p:spPr>
      </p:pic>
    </p:spTree>
    <p:extLst>
      <p:ext uri="{BB962C8B-B14F-4D97-AF65-F5344CB8AC3E}">
        <p14:creationId xmlns:p14="http://schemas.microsoft.com/office/powerpoint/2010/main" val="25445132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E2E2E0B-2A18-4235-AD55-E7FDFD284D65}"/>
              </a:ext>
            </a:extLst>
          </p:cNvPr>
          <p:cNvSpPr>
            <a:spLocks noGrp="1"/>
          </p:cNvSpPr>
          <p:nvPr>
            <p:ph type="title"/>
          </p:nvPr>
        </p:nvSpPr>
        <p:spPr>
          <a:xfrm>
            <a:off x="677334" y="609600"/>
            <a:ext cx="8596668" cy="775317"/>
          </a:xfrm>
        </p:spPr>
        <p:txBody>
          <a:bodyPr/>
          <a:lstStyle/>
          <a:p>
            <a:r>
              <a:rPr lang="nl-NL" dirty="0">
                <a:solidFill>
                  <a:schemeClr val="accent5">
                    <a:lumMod val="75000"/>
                  </a:schemeClr>
                </a:solidFill>
                <a:latin typeface="Calibri" panose="020F0502020204030204" pitchFamily="34" charset="0"/>
                <a:cs typeface="Calibri" panose="020F0502020204030204" pitchFamily="34" charset="0"/>
              </a:rPr>
              <a:t>Keuzegedeelte in </a:t>
            </a:r>
            <a:r>
              <a:rPr lang="nl-NL" b="1" u="sng" dirty="0">
                <a:solidFill>
                  <a:schemeClr val="accent5">
                    <a:lumMod val="75000"/>
                  </a:schemeClr>
                </a:solidFill>
                <a:latin typeface="Calibri" panose="020F0502020204030204" pitchFamily="34" charset="0"/>
                <a:cs typeface="Calibri" panose="020F0502020204030204" pitchFamily="34" charset="0"/>
              </a:rPr>
              <a:t>1A</a:t>
            </a:r>
            <a:r>
              <a:rPr lang="nl-NL" dirty="0">
                <a:solidFill>
                  <a:schemeClr val="accent5">
                    <a:lumMod val="75000"/>
                  </a:schemeClr>
                </a:solidFill>
                <a:latin typeface="Calibri" panose="020F0502020204030204" pitchFamily="34" charset="0"/>
                <a:cs typeface="Calibri" panose="020F0502020204030204" pitchFamily="34" charset="0"/>
              </a:rPr>
              <a:t>: Differentiatie (5uur)</a:t>
            </a:r>
            <a:endParaRPr lang="nl-BE" dirty="0">
              <a:solidFill>
                <a:schemeClr val="accent5">
                  <a:lumMod val="75000"/>
                </a:schemeClr>
              </a:solidFill>
              <a:latin typeface="Calibri" panose="020F0502020204030204" pitchFamily="34" charset="0"/>
              <a:cs typeface="Calibri" panose="020F0502020204030204" pitchFamily="34" charset="0"/>
            </a:endParaRPr>
          </a:p>
        </p:txBody>
      </p:sp>
      <p:sp>
        <p:nvSpPr>
          <p:cNvPr id="3" name="Tijdelijke aanduiding voor inhoud 2">
            <a:extLst>
              <a:ext uri="{FF2B5EF4-FFF2-40B4-BE49-F238E27FC236}">
                <a16:creationId xmlns:a16="http://schemas.microsoft.com/office/drawing/2014/main" id="{11E0AB79-70AF-4EB5-BFA4-4326DC417EFD}"/>
              </a:ext>
            </a:extLst>
          </p:cNvPr>
          <p:cNvSpPr>
            <a:spLocks noGrp="1"/>
          </p:cNvSpPr>
          <p:nvPr>
            <p:ph idx="1"/>
          </p:nvPr>
        </p:nvSpPr>
        <p:spPr>
          <a:xfrm>
            <a:off x="677334" y="1384917"/>
            <a:ext cx="8596668" cy="4863483"/>
          </a:xfrm>
        </p:spPr>
        <p:txBody>
          <a:bodyPr>
            <a:normAutofit/>
          </a:bodyPr>
          <a:lstStyle/>
          <a:p>
            <a:r>
              <a:rPr lang="nl-NL" dirty="0">
                <a:latin typeface="Calibri" panose="020F0502020204030204" pitchFamily="34" charset="0"/>
                <a:cs typeface="Calibri" panose="020F0502020204030204" pitchFamily="34" charset="0"/>
              </a:rPr>
              <a:t>Keuzegedeelte en benaming kan sterk verschillen van school tot school</a:t>
            </a:r>
          </a:p>
          <a:p>
            <a:r>
              <a:rPr lang="nl-NL" dirty="0">
                <a:latin typeface="Calibri" panose="020F0502020204030204" pitchFamily="34" charset="0"/>
                <a:cs typeface="Calibri" panose="020F0502020204030204" pitchFamily="34" charset="0"/>
              </a:rPr>
              <a:t>Doel: 	</a:t>
            </a:r>
          </a:p>
          <a:p>
            <a:pPr lvl="1"/>
            <a:r>
              <a:rPr lang="nl-NL" sz="1800" dirty="0">
                <a:latin typeface="Calibri" panose="020F0502020204030204" pitchFamily="34" charset="0"/>
                <a:cs typeface="Calibri" panose="020F0502020204030204" pitchFamily="34" charset="0"/>
              </a:rPr>
              <a:t>Remediëren: als de basisvorming onvoldoende verworven is, kan de leerling een gedeelte van de tijd gebruiken om zichzelf te versterken in de leerstof </a:t>
            </a:r>
          </a:p>
          <a:p>
            <a:pPr lvl="1"/>
            <a:r>
              <a:rPr lang="nl-NL" sz="1800" dirty="0">
                <a:latin typeface="Calibri" panose="020F0502020204030204" pitchFamily="34" charset="0"/>
                <a:cs typeface="Calibri" panose="020F0502020204030204" pitchFamily="34" charset="0"/>
              </a:rPr>
              <a:t>Verdiepen: De leerling doet meer kennis en vaardigheden op in 1 of meer onderdelen van de basisvorming of verdiept zich meer in klassieke talen (Latijn en/of Grieks)</a:t>
            </a:r>
          </a:p>
          <a:p>
            <a:r>
              <a:rPr lang="nl-NL" dirty="0">
                <a:latin typeface="Calibri" panose="020F0502020204030204" pitchFamily="34" charset="0"/>
                <a:cs typeface="Calibri" panose="020F0502020204030204" pitchFamily="34" charset="0"/>
              </a:rPr>
              <a:t>Bouwstenen:</a:t>
            </a:r>
          </a:p>
          <a:p>
            <a:pPr lvl="1"/>
            <a:r>
              <a:rPr lang="nl-NL" sz="1800" dirty="0" err="1">
                <a:latin typeface="Calibri" panose="020F0502020204030204" pitchFamily="34" charset="0"/>
                <a:cs typeface="Calibri" panose="020F0502020204030204" pitchFamily="34" charset="0"/>
              </a:rPr>
              <a:t>Flex</a:t>
            </a:r>
            <a:r>
              <a:rPr lang="nl-NL" sz="1800" dirty="0">
                <a:latin typeface="Calibri" panose="020F0502020204030204" pitchFamily="34" charset="0"/>
                <a:cs typeface="Calibri" panose="020F0502020204030204" pitchFamily="34" charset="0"/>
              </a:rPr>
              <a:t>: ondersteuning, verdieping, verbreding op maat van de leerling</a:t>
            </a:r>
          </a:p>
          <a:p>
            <a:pPr lvl="2"/>
            <a:r>
              <a:rPr lang="nl-NL" sz="1800" dirty="0">
                <a:latin typeface="Calibri" panose="020F0502020204030204" pitchFamily="34" charset="0"/>
                <a:cs typeface="Calibri" panose="020F0502020204030204" pitchFamily="34" charset="0"/>
              </a:rPr>
              <a:t>Vaak gebruikt om te differentiëren voor Nederlands, Frans en Wiskunde</a:t>
            </a:r>
          </a:p>
          <a:p>
            <a:pPr lvl="1"/>
            <a:r>
              <a:rPr lang="nl-NL" sz="1800" dirty="0">
                <a:latin typeface="Calibri" panose="020F0502020204030204" pitchFamily="34" charset="0"/>
                <a:cs typeface="Calibri" panose="020F0502020204030204" pitchFamily="34" charset="0"/>
              </a:rPr>
              <a:t>Horizon: studiedomeinen verkennen die in de 2</a:t>
            </a:r>
            <a:r>
              <a:rPr lang="nl-NL" sz="1800" baseline="30000" dirty="0">
                <a:latin typeface="Calibri" panose="020F0502020204030204" pitchFamily="34" charset="0"/>
                <a:cs typeface="Calibri" panose="020F0502020204030204" pitchFamily="34" charset="0"/>
              </a:rPr>
              <a:t>e</a:t>
            </a:r>
            <a:r>
              <a:rPr lang="nl-NL" sz="1800" dirty="0">
                <a:latin typeface="Calibri" panose="020F0502020204030204" pitchFamily="34" charset="0"/>
                <a:cs typeface="Calibri" panose="020F0502020204030204" pitchFamily="34" charset="0"/>
              </a:rPr>
              <a:t> graad aan bod komen</a:t>
            </a:r>
          </a:p>
          <a:p>
            <a:pPr lvl="1"/>
            <a:r>
              <a:rPr lang="nl-NL" sz="1800" dirty="0">
                <a:latin typeface="Calibri" panose="020F0502020204030204" pitchFamily="34" charset="0"/>
                <a:cs typeface="Calibri" panose="020F0502020204030204" pitchFamily="34" charset="0"/>
              </a:rPr>
              <a:t>Klassieke talen: Latijn en Grieks</a:t>
            </a:r>
          </a:p>
          <a:p>
            <a:pPr lvl="1"/>
            <a:r>
              <a:rPr lang="nl-NL" sz="1800" dirty="0">
                <a:latin typeface="Calibri" panose="020F0502020204030204" pitchFamily="34" charset="0"/>
                <a:cs typeface="Calibri" panose="020F0502020204030204" pitchFamily="34" charset="0"/>
              </a:rPr>
              <a:t>Leer- en leefsleutels: leren </a:t>
            </a:r>
            <a:r>
              <a:rPr lang="nl-NL" sz="1800" dirty="0" err="1">
                <a:latin typeface="Calibri" panose="020F0502020204030204" pitchFamily="34" charset="0"/>
                <a:cs typeface="Calibri" panose="020F0502020204030204" pitchFamily="34" charset="0"/>
              </a:rPr>
              <a:t>leren</a:t>
            </a:r>
            <a:r>
              <a:rPr lang="nl-NL" sz="1800" dirty="0">
                <a:latin typeface="Calibri" panose="020F0502020204030204" pitchFamily="34" charset="0"/>
                <a:cs typeface="Calibri" panose="020F0502020204030204" pitchFamily="34" charset="0"/>
              </a:rPr>
              <a:t>, sociale vaardigheden, …</a:t>
            </a:r>
          </a:p>
          <a:p>
            <a:pPr marL="457200" lvl="1" indent="0">
              <a:buNone/>
            </a:pPr>
            <a:endParaRPr lang="nl-NL" sz="1800" dirty="0">
              <a:latin typeface="Calibri" panose="020F0502020204030204" pitchFamily="34" charset="0"/>
              <a:cs typeface="Calibri" panose="020F0502020204030204" pitchFamily="34" charset="0"/>
            </a:endParaRPr>
          </a:p>
          <a:p>
            <a:endParaRPr lang="nl-BE" dirty="0"/>
          </a:p>
        </p:txBody>
      </p:sp>
      <p:pic>
        <p:nvPicPr>
          <p:cNvPr id="4" name="Afbeelding 3">
            <a:extLst>
              <a:ext uri="{FF2B5EF4-FFF2-40B4-BE49-F238E27FC236}">
                <a16:creationId xmlns:a16="http://schemas.microsoft.com/office/drawing/2014/main" id="{23E209A5-A7F9-4141-951F-EC74C15A1724}"/>
              </a:ext>
            </a:extLst>
          </p:cNvPr>
          <p:cNvPicPr>
            <a:picLocks noChangeAspect="1"/>
          </p:cNvPicPr>
          <p:nvPr/>
        </p:nvPicPr>
        <p:blipFill rotWithShape="1">
          <a:blip r:embed="rId4"/>
          <a:srcRect l="3053" t="10856" r="57829" b="7232"/>
          <a:stretch/>
        </p:blipFill>
        <p:spPr>
          <a:xfrm>
            <a:off x="147705" y="115955"/>
            <a:ext cx="806452" cy="579783"/>
          </a:xfrm>
          <a:prstGeom prst="rect">
            <a:avLst/>
          </a:prstGeom>
          <a:gradFill>
            <a:gsLst>
              <a:gs pos="100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p:spPr>
      </p:pic>
    </p:spTree>
    <p:custDataLst>
      <p:tags r:id="rId1"/>
    </p:custDataLst>
    <p:extLst>
      <p:ext uri="{BB962C8B-B14F-4D97-AF65-F5344CB8AC3E}">
        <p14:creationId xmlns:p14="http://schemas.microsoft.com/office/powerpoint/2010/main" val="25840036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E2E2E0B-2A18-4235-AD55-E7FDFD284D65}"/>
              </a:ext>
            </a:extLst>
          </p:cNvPr>
          <p:cNvSpPr>
            <a:spLocks noGrp="1"/>
          </p:cNvSpPr>
          <p:nvPr>
            <p:ph type="title"/>
          </p:nvPr>
        </p:nvSpPr>
        <p:spPr>
          <a:xfrm>
            <a:off x="677334" y="609600"/>
            <a:ext cx="8901672" cy="775317"/>
          </a:xfrm>
        </p:spPr>
        <p:txBody>
          <a:bodyPr>
            <a:normAutofit/>
          </a:bodyPr>
          <a:lstStyle/>
          <a:p>
            <a:r>
              <a:rPr lang="nl-NL" dirty="0">
                <a:solidFill>
                  <a:schemeClr val="accent5">
                    <a:lumMod val="75000"/>
                  </a:schemeClr>
                </a:solidFill>
                <a:latin typeface="Calibri" panose="020F0502020204030204" pitchFamily="34" charset="0"/>
                <a:cs typeface="Calibri" panose="020F0502020204030204" pitchFamily="34" charset="0"/>
              </a:rPr>
              <a:t>Voorbeeld van een differentiatiepakket (5uur)</a:t>
            </a:r>
            <a:endParaRPr lang="nl-BE" dirty="0">
              <a:solidFill>
                <a:schemeClr val="accent5">
                  <a:lumMod val="75000"/>
                </a:schemeClr>
              </a:solidFill>
              <a:latin typeface="Calibri" panose="020F0502020204030204" pitchFamily="34" charset="0"/>
              <a:cs typeface="Calibri" panose="020F0502020204030204" pitchFamily="34" charset="0"/>
            </a:endParaRPr>
          </a:p>
        </p:txBody>
      </p:sp>
      <p:sp>
        <p:nvSpPr>
          <p:cNvPr id="3" name="Tijdelijke aanduiding voor inhoud 2">
            <a:extLst>
              <a:ext uri="{FF2B5EF4-FFF2-40B4-BE49-F238E27FC236}">
                <a16:creationId xmlns:a16="http://schemas.microsoft.com/office/drawing/2014/main" id="{11E0AB79-70AF-4EB5-BFA4-4326DC417EFD}"/>
              </a:ext>
            </a:extLst>
          </p:cNvPr>
          <p:cNvSpPr>
            <a:spLocks noGrp="1"/>
          </p:cNvSpPr>
          <p:nvPr>
            <p:ph idx="1"/>
          </p:nvPr>
        </p:nvSpPr>
        <p:spPr>
          <a:xfrm>
            <a:off x="677334" y="1384917"/>
            <a:ext cx="8596668" cy="4863483"/>
          </a:xfrm>
        </p:spPr>
        <p:txBody>
          <a:bodyPr>
            <a:normAutofit/>
          </a:bodyPr>
          <a:lstStyle/>
          <a:p>
            <a:r>
              <a:rPr lang="nl-NL" dirty="0">
                <a:latin typeface="Calibri" panose="020F0502020204030204" pitchFamily="34" charset="0"/>
                <a:cs typeface="Calibri" panose="020F0502020204030204" pitchFamily="34" charset="0"/>
              </a:rPr>
              <a:t>Scholen bieden verschillende differentiatiepakketten aan</a:t>
            </a:r>
          </a:p>
          <a:p>
            <a:r>
              <a:rPr lang="nl-NL" dirty="0">
                <a:latin typeface="Calibri" panose="020F0502020204030204" pitchFamily="34" charset="0"/>
                <a:cs typeface="Calibri" panose="020F0502020204030204" pitchFamily="34" charset="0"/>
              </a:rPr>
              <a:t>Overzicht regio Leuven Overijse Tervuren Zaventem: </a:t>
            </a:r>
            <a:r>
              <a:rPr lang="nl-NL" dirty="0">
                <a:latin typeface="Calibri" panose="020F0502020204030204" pitchFamily="34" charset="0"/>
                <a:cs typeface="Calibri" panose="020F0502020204030204" pitchFamily="34" charset="0"/>
                <a:hlinkClick r:id="rId4"/>
              </a:rPr>
              <a:t>http://www.vclbleuven.be/kiezen/scholengids/differentiatiepakketten_1SO_LOTZ.pdf</a:t>
            </a:r>
            <a:endParaRPr lang="nl-NL" dirty="0">
              <a:latin typeface="Calibri" panose="020F0502020204030204" pitchFamily="34" charset="0"/>
              <a:cs typeface="Calibri" panose="020F0502020204030204" pitchFamily="34" charset="0"/>
            </a:endParaRPr>
          </a:p>
          <a:p>
            <a:r>
              <a:rPr lang="nl-NL" dirty="0">
                <a:latin typeface="Calibri" panose="020F0502020204030204" pitchFamily="34" charset="0"/>
                <a:cs typeface="Calibri" panose="020F0502020204030204" pitchFamily="34" charset="0"/>
              </a:rPr>
              <a:t>Voorbeeld:</a:t>
            </a:r>
          </a:p>
          <a:p>
            <a:pPr lvl="1"/>
            <a:r>
              <a:rPr lang="nl-NL" sz="1800" dirty="0">
                <a:latin typeface="Calibri" panose="020F0502020204030204" pitchFamily="34" charset="0"/>
                <a:cs typeface="Calibri" panose="020F0502020204030204" pitchFamily="34" charset="0"/>
              </a:rPr>
              <a:t>Alle leerlingen volgen 1 uur leer- en leefsleutels</a:t>
            </a:r>
          </a:p>
          <a:p>
            <a:pPr lvl="1"/>
            <a:r>
              <a:rPr lang="nl-NL" sz="1800" dirty="0">
                <a:latin typeface="Calibri" panose="020F0502020204030204" pitchFamily="34" charset="0"/>
                <a:cs typeface="Calibri" panose="020F0502020204030204" pitchFamily="34" charset="0"/>
              </a:rPr>
              <a:t>Verschillende pakketten die worden aangeboden voor de overige 4 uur:</a:t>
            </a:r>
          </a:p>
          <a:p>
            <a:pPr lvl="2"/>
            <a:r>
              <a:rPr lang="nl-NL" sz="1800" dirty="0">
                <a:latin typeface="Calibri" panose="020F0502020204030204" pitchFamily="34" charset="0"/>
                <a:cs typeface="Calibri" panose="020F0502020204030204" pitchFamily="34" charset="0"/>
              </a:rPr>
              <a:t>Pakket 1: 4 uur kunst en cultuur</a:t>
            </a:r>
          </a:p>
          <a:p>
            <a:pPr lvl="2"/>
            <a:r>
              <a:rPr lang="nl-NL" sz="1800" dirty="0">
                <a:latin typeface="Calibri" panose="020F0502020204030204" pitchFamily="34" charset="0"/>
                <a:cs typeface="Calibri" panose="020F0502020204030204" pitchFamily="34" charset="0"/>
              </a:rPr>
              <a:t>Pakket 2: 4 uur Latijn</a:t>
            </a:r>
          </a:p>
          <a:p>
            <a:pPr lvl="2"/>
            <a:r>
              <a:rPr lang="nl-NL" sz="1800" dirty="0">
                <a:latin typeface="Calibri" panose="020F0502020204030204" pitchFamily="34" charset="0"/>
                <a:cs typeface="Calibri" panose="020F0502020204030204" pitchFamily="34" charset="0"/>
              </a:rPr>
              <a:t>Pakket 3: 4 uur Move &amp; Mind (sport, bewegingsleer, voeding, …)</a:t>
            </a:r>
          </a:p>
          <a:p>
            <a:pPr lvl="2"/>
            <a:r>
              <a:rPr lang="nl-NL" sz="1800" dirty="0">
                <a:latin typeface="Calibri" panose="020F0502020204030204" pitchFamily="34" charset="0"/>
                <a:cs typeface="Calibri" panose="020F0502020204030204" pitchFamily="34" charset="0"/>
              </a:rPr>
              <a:t>Pakket 4: 4 uur Stem</a:t>
            </a:r>
          </a:p>
          <a:p>
            <a:pPr lvl="2"/>
            <a:r>
              <a:rPr lang="nl-NL" sz="1800" dirty="0">
                <a:latin typeface="Calibri" panose="020F0502020204030204" pitchFamily="34" charset="0"/>
                <a:cs typeface="Calibri" panose="020F0502020204030204" pitchFamily="34" charset="0"/>
              </a:rPr>
              <a:t>Pakket 5: 4 uur Meertaligheid</a:t>
            </a:r>
            <a:endParaRPr lang="nl-BE" sz="1800" dirty="0"/>
          </a:p>
        </p:txBody>
      </p:sp>
      <p:pic>
        <p:nvPicPr>
          <p:cNvPr id="4" name="Afbeelding 3">
            <a:extLst>
              <a:ext uri="{FF2B5EF4-FFF2-40B4-BE49-F238E27FC236}">
                <a16:creationId xmlns:a16="http://schemas.microsoft.com/office/drawing/2014/main" id="{8111D759-5227-451C-BD17-03367A20BD40}"/>
              </a:ext>
            </a:extLst>
          </p:cNvPr>
          <p:cNvPicPr>
            <a:picLocks noChangeAspect="1"/>
          </p:cNvPicPr>
          <p:nvPr/>
        </p:nvPicPr>
        <p:blipFill rotWithShape="1">
          <a:blip r:embed="rId5"/>
          <a:srcRect l="3053" t="10856" r="57829" b="7232"/>
          <a:stretch/>
        </p:blipFill>
        <p:spPr>
          <a:xfrm>
            <a:off x="147705" y="115955"/>
            <a:ext cx="806452" cy="579783"/>
          </a:xfrm>
          <a:prstGeom prst="rect">
            <a:avLst/>
          </a:prstGeom>
          <a:gradFill>
            <a:gsLst>
              <a:gs pos="100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p:spPr>
      </p:pic>
    </p:spTree>
    <p:custDataLst>
      <p:tags r:id="rId1"/>
    </p:custDataLst>
    <p:extLst>
      <p:ext uri="{BB962C8B-B14F-4D97-AF65-F5344CB8AC3E}">
        <p14:creationId xmlns:p14="http://schemas.microsoft.com/office/powerpoint/2010/main" val="22927333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5717470-90EF-4D77-8253-E6477F3C9FB9}"/>
              </a:ext>
            </a:extLst>
          </p:cNvPr>
          <p:cNvSpPr>
            <a:spLocks noGrp="1"/>
          </p:cNvSpPr>
          <p:nvPr>
            <p:ph type="title"/>
          </p:nvPr>
        </p:nvSpPr>
        <p:spPr>
          <a:xfrm>
            <a:off x="677334" y="609600"/>
            <a:ext cx="8596668" cy="881849"/>
          </a:xfrm>
        </p:spPr>
        <p:txBody>
          <a:bodyPr>
            <a:normAutofit/>
          </a:bodyPr>
          <a:lstStyle/>
          <a:p>
            <a:r>
              <a:rPr lang="nl-NL" dirty="0">
                <a:solidFill>
                  <a:schemeClr val="accent5">
                    <a:lumMod val="75000"/>
                  </a:schemeClr>
                </a:solidFill>
                <a:latin typeface="Calibri" panose="020F0502020204030204" pitchFamily="34" charset="0"/>
                <a:cs typeface="Calibri" panose="020F0502020204030204" pitchFamily="34" charset="0"/>
              </a:rPr>
              <a:t>Basisvorming in </a:t>
            </a:r>
            <a:r>
              <a:rPr lang="nl-NL" b="1" u="sng" dirty="0">
                <a:solidFill>
                  <a:schemeClr val="accent5">
                    <a:lumMod val="75000"/>
                  </a:schemeClr>
                </a:solidFill>
                <a:latin typeface="Calibri" panose="020F0502020204030204" pitchFamily="34" charset="0"/>
                <a:cs typeface="Calibri" panose="020F0502020204030204" pitchFamily="34" charset="0"/>
              </a:rPr>
              <a:t>2A</a:t>
            </a:r>
            <a:r>
              <a:rPr lang="nl-NL" dirty="0">
                <a:solidFill>
                  <a:schemeClr val="accent5">
                    <a:lumMod val="75000"/>
                  </a:schemeClr>
                </a:solidFill>
                <a:latin typeface="Calibri" panose="020F0502020204030204" pitchFamily="34" charset="0"/>
                <a:cs typeface="Calibri" panose="020F0502020204030204" pitchFamily="34" charset="0"/>
              </a:rPr>
              <a:t> (25 uur)</a:t>
            </a:r>
            <a:endParaRPr lang="nl-BE" dirty="0">
              <a:solidFill>
                <a:schemeClr val="accent5">
                  <a:lumMod val="75000"/>
                </a:schemeClr>
              </a:solidFill>
              <a:latin typeface="Calibri" panose="020F0502020204030204" pitchFamily="34" charset="0"/>
              <a:cs typeface="Calibri" panose="020F0502020204030204" pitchFamily="34" charset="0"/>
            </a:endParaRPr>
          </a:p>
        </p:txBody>
      </p:sp>
      <p:sp>
        <p:nvSpPr>
          <p:cNvPr id="3" name="Tijdelijke aanduiding voor inhoud 2">
            <a:extLst>
              <a:ext uri="{FF2B5EF4-FFF2-40B4-BE49-F238E27FC236}">
                <a16:creationId xmlns:a16="http://schemas.microsoft.com/office/drawing/2014/main" id="{E7D75636-9640-4B5B-9C9C-32104947911F}"/>
              </a:ext>
            </a:extLst>
          </p:cNvPr>
          <p:cNvSpPr>
            <a:spLocks noGrp="1"/>
          </p:cNvSpPr>
          <p:nvPr>
            <p:ph idx="1"/>
          </p:nvPr>
        </p:nvSpPr>
        <p:spPr>
          <a:xfrm>
            <a:off x="677334" y="1367161"/>
            <a:ext cx="8596668" cy="4549913"/>
          </a:xfrm>
        </p:spPr>
        <p:txBody>
          <a:bodyPr/>
          <a:lstStyle/>
          <a:p>
            <a:r>
              <a:rPr lang="nl-NL" dirty="0">
                <a:latin typeface="Calibri" panose="020F0502020204030204" pitchFamily="34" charset="0"/>
                <a:cs typeface="Calibri" panose="020F0502020204030204" pitchFamily="34" charset="0"/>
              </a:rPr>
              <a:t>Voorbeeld:</a:t>
            </a:r>
          </a:p>
        </p:txBody>
      </p:sp>
      <p:graphicFrame>
        <p:nvGraphicFramePr>
          <p:cNvPr id="5" name="Tabel 5">
            <a:extLst>
              <a:ext uri="{FF2B5EF4-FFF2-40B4-BE49-F238E27FC236}">
                <a16:creationId xmlns:a16="http://schemas.microsoft.com/office/drawing/2014/main" id="{E351A19B-EC1A-4485-B189-10BA79104760}"/>
              </a:ext>
            </a:extLst>
          </p:cNvPr>
          <p:cNvGraphicFramePr>
            <a:graphicFrameLocks noGrp="1"/>
          </p:cNvGraphicFramePr>
          <p:nvPr>
            <p:extLst>
              <p:ext uri="{D42A27DB-BD31-4B8C-83A1-F6EECF244321}">
                <p14:modId xmlns:p14="http://schemas.microsoft.com/office/powerpoint/2010/main" val="4056787130"/>
              </p:ext>
            </p:extLst>
          </p:nvPr>
        </p:nvGraphicFramePr>
        <p:xfrm>
          <a:off x="677334" y="2050770"/>
          <a:ext cx="8801387" cy="2926080"/>
        </p:xfrm>
        <a:graphic>
          <a:graphicData uri="http://schemas.openxmlformats.org/drawingml/2006/table">
            <a:tbl>
              <a:tblPr firstRow="1" bandRow="1">
                <a:tableStyleId>{5C22544A-7EE6-4342-B048-85BDC9FD1C3A}</a:tableStyleId>
              </a:tblPr>
              <a:tblGrid>
                <a:gridCol w="3459020">
                  <a:extLst>
                    <a:ext uri="{9D8B030D-6E8A-4147-A177-3AD203B41FA5}">
                      <a16:colId xmlns:a16="http://schemas.microsoft.com/office/drawing/2014/main" val="1117564752"/>
                    </a:ext>
                  </a:extLst>
                </a:gridCol>
                <a:gridCol w="943112">
                  <a:extLst>
                    <a:ext uri="{9D8B030D-6E8A-4147-A177-3AD203B41FA5}">
                      <a16:colId xmlns:a16="http://schemas.microsoft.com/office/drawing/2014/main" val="44753996"/>
                    </a:ext>
                  </a:extLst>
                </a:gridCol>
                <a:gridCol w="3457573">
                  <a:extLst>
                    <a:ext uri="{9D8B030D-6E8A-4147-A177-3AD203B41FA5}">
                      <a16:colId xmlns:a16="http://schemas.microsoft.com/office/drawing/2014/main" val="1970581552"/>
                    </a:ext>
                  </a:extLst>
                </a:gridCol>
                <a:gridCol w="941682">
                  <a:extLst>
                    <a:ext uri="{9D8B030D-6E8A-4147-A177-3AD203B41FA5}">
                      <a16:colId xmlns:a16="http://schemas.microsoft.com/office/drawing/2014/main" val="2658495006"/>
                    </a:ext>
                  </a:extLst>
                </a:gridCol>
              </a:tblGrid>
              <a:tr h="345116">
                <a:tc>
                  <a:txBody>
                    <a:bodyPr/>
                    <a:lstStyle/>
                    <a:p>
                      <a:pPr algn="ctr"/>
                      <a:r>
                        <a:rPr lang="nl-NL" b="0" dirty="0">
                          <a:solidFill>
                            <a:schemeClr val="tx1"/>
                          </a:solidFill>
                          <a:latin typeface="Calibri" panose="020F0502020204030204" pitchFamily="34" charset="0"/>
                          <a:cs typeface="Calibri" panose="020F0502020204030204" pitchFamily="34" charset="0"/>
                        </a:rPr>
                        <a:t>Vak</a:t>
                      </a:r>
                      <a:endParaRPr lang="nl-BE" b="0" dirty="0">
                        <a:solidFill>
                          <a:schemeClr val="tx1"/>
                        </a:solidFill>
                        <a:latin typeface="Calibri" panose="020F0502020204030204" pitchFamily="34" charset="0"/>
                        <a:cs typeface="Calibri" panose="020F0502020204030204" pitchFamily="34" charset="0"/>
                      </a:endParaRPr>
                    </a:p>
                  </a:txBody>
                  <a:tcPr/>
                </a:tc>
                <a:tc>
                  <a:txBody>
                    <a:bodyPr/>
                    <a:lstStyle/>
                    <a:p>
                      <a:pPr algn="ctr"/>
                      <a:r>
                        <a:rPr lang="nl-NL" b="0" dirty="0">
                          <a:solidFill>
                            <a:schemeClr val="tx1"/>
                          </a:solidFill>
                          <a:latin typeface="Calibri" panose="020F0502020204030204" pitchFamily="34" charset="0"/>
                          <a:cs typeface="Calibri" panose="020F0502020204030204" pitchFamily="34" charset="0"/>
                        </a:rPr>
                        <a:t>Uur</a:t>
                      </a:r>
                      <a:endParaRPr lang="nl-BE" b="0" dirty="0">
                        <a:solidFill>
                          <a:schemeClr val="tx1"/>
                        </a:solidFill>
                        <a:latin typeface="Calibri" panose="020F0502020204030204" pitchFamily="34" charset="0"/>
                        <a:cs typeface="Calibri" panose="020F0502020204030204" pitchFamily="34" charset="0"/>
                      </a:endParaRPr>
                    </a:p>
                  </a:txBody>
                  <a:tcPr/>
                </a:tc>
                <a:tc>
                  <a:txBody>
                    <a:bodyPr/>
                    <a:lstStyle/>
                    <a:p>
                      <a:pPr algn="ctr"/>
                      <a:r>
                        <a:rPr lang="nl-NL" b="0" dirty="0">
                          <a:solidFill>
                            <a:schemeClr val="tx1"/>
                          </a:solidFill>
                          <a:latin typeface="Calibri" panose="020F0502020204030204" pitchFamily="34" charset="0"/>
                          <a:cs typeface="Calibri" panose="020F0502020204030204" pitchFamily="34" charset="0"/>
                        </a:rPr>
                        <a:t>Vak</a:t>
                      </a:r>
                      <a:endParaRPr lang="nl-BE" b="0" dirty="0">
                        <a:solidFill>
                          <a:schemeClr val="tx1"/>
                        </a:solidFill>
                        <a:latin typeface="Calibri" panose="020F0502020204030204" pitchFamily="34" charset="0"/>
                        <a:cs typeface="Calibri" panose="020F0502020204030204" pitchFamily="34" charset="0"/>
                      </a:endParaRPr>
                    </a:p>
                  </a:txBody>
                  <a:tcPr/>
                </a:tc>
                <a:tc>
                  <a:txBody>
                    <a:bodyPr/>
                    <a:lstStyle/>
                    <a:p>
                      <a:pPr algn="ctr"/>
                      <a:r>
                        <a:rPr lang="nl-NL" b="0" dirty="0">
                          <a:solidFill>
                            <a:schemeClr val="tx1"/>
                          </a:solidFill>
                          <a:latin typeface="Calibri" panose="020F0502020204030204" pitchFamily="34" charset="0"/>
                          <a:cs typeface="Calibri" panose="020F0502020204030204" pitchFamily="34" charset="0"/>
                        </a:rPr>
                        <a:t>Uur </a:t>
                      </a:r>
                      <a:endParaRPr lang="nl-BE" b="0" dirty="0">
                        <a:solidFill>
                          <a:schemeClr val="tx1"/>
                        </a:solidFill>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584299424"/>
                  </a:ext>
                </a:extLst>
              </a:tr>
              <a:tr h="345116">
                <a:tc>
                  <a:txBody>
                    <a:bodyPr/>
                    <a:lstStyle/>
                    <a:p>
                      <a:r>
                        <a:rPr lang="nl-NL" dirty="0">
                          <a:latin typeface="Calibri" panose="020F0502020204030204" pitchFamily="34" charset="0"/>
                          <a:cs typeface="Calibri" panose="020F0502020204030204" pitchFamily="34" charset="0"/>
                        </a:rPr>
                        <a:t>Geschiedenis</a:t>
                      </a:r>
                      <a:endParaRPr lang="nl-BE" dirty="0">
                        <a:latin typeface="Calibri" panose="020F0502020204030204" pitchFamily="34" charset="0"/>
                        <a:cs typeface="Calibri" panose="020F0502020204030204" pitchFamily="34" charset="0"/>
                      </a:endParaRPr>
                    </a:p>
                  </a:txBody>
                  <a:tcPr/>
                </a:tc>
                <a:tc>
                  <a:txBody>
                    <a:bodyPr/>
                    <a:lstStyle/>
                    <a:p>
                      <a:pPr algn="ctr"/>
                      <a:r>
                        <a:rPr lang="nl-NL" dirty="0">
                          <a:latin typeface="Calibri" panose="020F0502020204030204" pitchFamily="34" charset="0"/>
                          <a:cs typeface="Calibri" panose="020F0502020204030204" pitchFamily="34" charset="0"/>
                        </a:rPr>
                        <a:t>2</a:t>
                      </a:r>
                      <a:endParaRPr lang="nl-BE" dirty="0">
                        <a:latin typeface="Calibri" panose="020F0502020204030204" pitchFamily="34" charset="0"/>
                        <a:cs typeface="Calibri" panose="020F0502020204030204" pitchFamily="34" charset="0"/>
                      </a:endParaRPr>
                    </a:p>
                  </a:txBody>
                  <a:tcPr/>
                </a:tc>
                <a:tc>
                  <a:txBody>
                    <a:bodyPr/>
                    <a:lstStyle/>
                    <a:p>
                      <a:r>
                        <a:rPr lang="nl-NL" dirty="0">
                          <a:latin typeface="Calibri" panose="020F0502020204030204" pitchFamily="34" charset="0"/>
                          <a:cs typeface="Calibri" panose="020F0502020204030204" pitchFamily="34" charset="0"/>
                        </a:rPr>
                        <a:t>Wiskunde</a:t>
                      </a:r>
                      <a:endParaRPr lang="nl-BE" dirty="0">
                        <a:latin typeface="Calibri" panose="020F0502020204030204" pitchFamily="34" charset="0"/>
                        <a:cs typeface="Calibri" panose="020F0502020204030204" pitchFamily="34" charset="0"/>
                      </a:endParaRPr>
                    </a:p>
                  </a:txBody>
                  <a:tcPr/>
                </a:tc>
                <a:tc>
                  <a:txBody>
                    <a:bodyPr/>
                    <a:lstStyle/>
                    <a:p>
                      <a:pPr algn="ctr"/>
                      <a:r>
                        <a:rPr lang="nl-NL" dirty="0">
                          <a:latin typeface="Calibri" panose="020F0502020204030204" pitchFamily="34" charset="0"/>
                          <a:cs typeface="Calibri" panose="020F0502020204030204" pitchFamily="34" charset="0"/>
                        </a:rPr>
                        <a:t>4</a:t>
                      </a:r>
                      <a:endParaRPr lang="nl-BE"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221920647"/>
                  </a:ext>
                </a:extLst>
              </a:tr>
              <a:tr h="345116">
                <a:tc>
                  <a:txBody>
                    <a:bodyPr/>
                    <a:lstStyle/>
                    <a:p>
                      <a:r>
                        <a:rPr lang="nl-NL" dirty="0">
                          <a:latin typeface="Calibri" panose="020F0502020204030204" pitchFamily="34" charset="0"/>
                          <a:cs typeface="Calibri" panose="020F0502020204030204" pitchFamily="34" charset="0"/>
                        </a:rPr>
                        <a:t>Godsdienst</a:t>
                      </a:r>
                      <a:endParaRPr lang="nl-BE" dirty="0">
                        <a:latin typeface="Calibri" panose="020F0502020204030204" pitchFamily="34" charset="0"/>
                        <a:cs typeface="Calibri" panose="020F0502020204030204" pitchFamily="34" charset="0"/>
                      </a:endParaRPr>
                    </a:p>
                  </a:txBody>
                  <a:tcPr/>
                </a:tc>
                <a:tc>
                  <a:txBody>
                    <a:bodyPr/>
                    <a:lstStyle/>
                    <a:p>
                      <a:pPr algn="ctr"/>
                      <a:r>
                        <a:rPr lang="nl-NL" dirty="0">
                          <a:latin typeface="Calibri" panose="020F0502020204030204" pitchFamily="34" charset="0"/>
                          <a:cs typeface="Calibri" panose="020F0502020204030204" pitchFamily="34" charset="0"/>
                        </a:rPr>
                        <a:t>2</a:t>
                      </a:r>
                      <a:endParaRPr lang="nl-BE" dirty="0">
                        <a:latin typeface="Calibri" panose="020F0502020204030204" pitchFamily="34" charset="0"/>
                        <a:cs typeface="Calibri" panose="020F0502020204030204" pitchFamily="34" charset="0"/>
                      </a:endParaRPr>
                    </a:p>
                  </a:txBody>
                  <a:tcPr/>
                </a:tc>
                <a:tc>
                  <a:txBody>
                    <a:bodyPr/>
                    <a:lstStyle/>
                    <a:p>
                      <a:r>
                        <a:rPr lang="nl-NL" dirty="0">
                          <a:latin typeface="Calibri" panose="020F0502020204030204" pitchFamily="34" charset="0"/>
                          <a:cs typeface="Calibri" panose="020F0502020204030204" pitchFamily="34" charset="0"/>
                        </a:rPr>
                        <a:t>Muziek</a:t>
                      </a:r>
                      <a:endParaRPr lang="nl-BE" dirty="0">
                        <a:latin typeface="Calibri" panose="020F0502020204030204" pitchFamily="34" charset="0"/>
                        <a:cs typeface="Calibri" panose="020F0502020204030204" pitchFamily="34" charset="0"/>
                      </a:endParaRPr>
                    </a:p>
                  </a:txBody>
                  <a:tcPr/>
                </a:tc>
                <a:tc>
                  <a:txBody>
                    <a:bodyPr/>
                    <a:lstStyle/>
                    <a:p>
                      <a:pPr algn="ctr"/>
                      <a:r>
                        <a:rPr lang="nl-NL" dirty="0">
                          <a:latin typeface="Calibri" panose="020F0502020204030204" pitchFamily="34" charset="0"/>
                          <a:cs typeface="Calibri" panose="020F0502020204030204" pitchFamily="34" charset="0"/>
                        </a:rPr>
                        <a:t>1</a:t>
                      </a:r>
                      <a:endParaRPr lang="nl-BE"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2750255539"/>
                  </a:ext>
                </a:extLst>
              </a:tr>
              <a:tr h="345116">
                <a:tc>
                  <a:txBody>
                    <a:bodyPr/>
                    <a:lstStyle/>
                    <a:p>
                      <a:r>
                        <a:rPr lang="nl-NL" dirty="0">
                          <a:latin typeface="Calibri" panose="020F0502020204030204" pitchFamily="34" charset="0"/>
                          <a:cs typeface="Calibri" panose="020F0502020204030204" pitchFamily="34" charset="0"/>
                        </a:rPr>
                        <a:t>Lichamelijke opvoeding</a:t>
                      </a:r>
                      <a:endParaRPr lang="nl-BE" dirty="0">
                        <a:latin typeface="Calibri" panose="020F0502020204030204" pitchFamily="34" charset="0"/>
                        <a:cs typeface="Calibri" panose="020F0502020204030204" pitchFamily="34" charset="0"/>
                      </a:endParaRPr>
                    </a:p>
                  </a:txBody>
                  <a:tcPr/>
                </a:tc>
                <a:tc>
                  <a:txBody>
                    <a:bodyPr/>
                    <a:lstStyle/>
                    <a:p>
                      <a:pPr algn="ctr"/>
                      <a:r>
                        <a:rPr lang="nl-NL" dirty="0">
                          <a:latin typeface="Calibri" panose="020F0502020204030204" pitchFamily="34" charset="0"/>
                          <a:cs typeface="Calibri" panose="020F0502020204030204" pitchFamily="34" charset="0"/>
                        </a:rPr>
                        <a:t>2</a:t>
                      </a:r>
                      <a:endParaRPr lang="nl-BE" dirty="0">
                        <a:latin typeface="Calibri" panose="020F0502020204030204" pitchFamily="34" charset="0"/>
                        <a:cs typeface="Calibri" panose="020F0502020204030204" pitchFamily="34" charset="0"/>
                      </a:endParaRPr>
                    </a:p>
                  </a:txBody>
                  <a:tcPr/>
                </a:tc>
                <a:tc>
                  <a:txBody>
                    <a:bodyPr/>
                    <a:lstStyle/>
                    <a:p>
                      <a:r>
                        <a:rPr lang="nl-NL" dirty="0">
                          <a:latin typeface="Calibri" panose="020F0502020204030204" pitchFamily="34" charset="0"/>
                          <a:cs typeface="Calibri" panose="020F0502020204030204" pitchFamily="34" charset="0"/>
                        </a:rPr>
                        <a:t>Beeld</a:t>
                      </a:r>
                      <a:endParaRPr lang="nl-BE" dirty="0">
                        <a:latin typeface="Calibri" panose="020F0502020204030204" pitchFamily="34" charset="0"/>
                        <a:cs typeface="Calibri" panose="020F0502020204030204" pitchFamily="34" charset="0"/>
                      </a:endParaRPr>
                    </a:p>
                  </a:txBody>
                  <a:tcPr/>
                </a:tc>
                <a:tc>
                  <a:txBody>
                    <a:bodyPr/>
                    <a:lstStyle/>
                    <a:p>
                      <a:pPr algn="ctr"/>
                      <a:r>
                        <a:rPr lang="nl-NL" dirty="0">
                          <a:latin typeface="Calibri" panose="020F0502020204030204" pitchFamily="34" charset="0"/>
                          <a:cs typeface="Calibri" panose="020F0502020204030204" pitchFamily="34" charset="0"/>
                        </a:rPr>
                        <a:t>1</a:t>
                      </a:r>
                      <a:endParaRPr lang="nl-BE"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810261984"/>
                  </a:ext>
                </a:extLst>
              </a:tr>
              <a:tr h="345116">
                <a:tc>
                  <a:txBody>
                    <a:bodyPr/>
                    <a:lstStyle/>
                    <a:p>
                      <a:r>
                        <a:rPr lang="nl-NL" dirty="0">
                          <a:latin typeface="Calibri" panose="020F0502020204030204" pitchFamily="34" charset="0"/>
                          <a:cs typeface="Calibri" panose="020F0502020204030204" pitchFamily="34" charset="0"/>
                        </a:rPr>
                        <a:t>Engels</a:t>
                      </a:r>
                      <a:endParaRPr lang="nl-BE" dirty="0">
                        <a:latin typeface="Calibri" panose="020F0502020204030204" pitchFamily="34" charset="0"/>
                        <a:cs typeface="Calibri" panose="020F0502020204030204" pitchFamily="34" charset="0"/>
                      </a:endParaRPr>
                    </a:p>
                  </a:txBody>
                  <a:tcPr/>
                </a:tc>
                <a:tc>
                  <a:txBody>
                    <a:bodyPr/>
                    <a:lstStyle/>
                    <a:p>
                      <a:pPr algn="ctr"/>
                      <a:r>
                        <a:rPr lang="nl-NL" dirty="0">
                          <a:latin typeface="Calibri" panose="020F0502020204030204" pitchFamily="34" charset="0"/>
                          <a:cs typeface="Calibri" panose="020F0502020204030204" pitchFamily="34" charset="0"/>
                        </a:rPr>
                        <a:t>2</a:t>
                      </a:r>
                      <a:endParaRPr lang="nl-BE" dirty="0">
                        <a:latin typeface="Calibri" panose="020F0502020204030204" pitchFamily="34" charset="0"/>
                        <a:cs typeface="Calibri" panose="020F0502020204030204" pitchFamily="34" charset="0"/>
                      </a:endParaRPr>
                    </a:p>
                  </a:txBody>
                  <a:tcPr/>
                </a:tc>
                <a:tc>
                  <a:txBody>
                    <a:bodyPr/>
                    <a:lstStyle/>
                    <a:p>
                      <a:r>
                        <a:rPr lang="nl-NL" dirty="0">
                          <a:latin typeface="Calibri" panose="020F0502020204030204" pitchFamily="34" charset="0"/>
                          <a:cs typeface="Calibri" panose="020F0502020204030204" pitchFamily="34" charset="0"/>
                        </a:rPr>
                        <a:t>Techniek</a:t>
                      </a:r>
                      <a:endParaRPr lang="nl-BE" dirty="0">
                        <a:latin typeface="Calibri" panose="020F0502020204030204" pitchFamily="34" charset="0"/>
                        <a:cs typeface="Calibri" panose="020F0502020204030204" pitchFamily="34" charset="0"/>
                      </a:endParaRPr>
                    </a:p>
                  </a:txBody>
                  <a:tcPr/>
                </a:tc>
                <a:tc>
                  <a:txBody>
                    <a:bodyPr/>
                    <a:lstStyle/>
                    <a:p>
                      <a:pPr algn="ctr"/>
                      <a:r>
                        <a:rPr lang="nl-NL" dirty="0">
                          <a:latin typeface="Calibri" panose="020F0502020204030204" pitchFamily="34" charset="0"/>
                          <a:cs typeface="Calibri" panose="020F0502020204030204" pitchFamily="34" charset="0"/>
                        </a:rPr>
                        <a:t>2</a:t>
                      </a:r>
                      <a:endParaRPr lang="nl-BE"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3269020203"/>
                  </a:ext>
                </a:extLst>
              </a:tr>
              <a:tr h="345116">
                <a:tc>
                  <a:txBody>
                    <a:bodyPr/>
                    <a:lstStyle/>
                    <a:p>
                      <a:r>
                        <a:rPr lang="nl-NL" dirty="0">
                          <a:latin typeface="Calibri" panose="020F0502020204030204" pitchFamily="34" charset="0"/>
                          <a:cs typeface="Calibri" panose="020F0502020204030204" pitchFamily="34" charset="0"/>
                        </a:rPr>
                        <a:t>Frans</a:t>
                      </a:r>
                      <a:endParaRPr lang="nl-BE" dirty="0">
                        <a:latin typeface="Calibri" panose="020F0502020204030204" pitchFamily="34" charset="0"/>
                        <a:cs typeface="Calibri" panose="020F0502020204030204" pitchFamily="34" charset="0"/>
                      </a:endParaRPr>
                    </a:p>
                  </a:txBody>
                  <a:tcPr/>
                </a:tc>
                <a:tc>
                  <a:txBody>
                    <a:bodyPr/>
                    <a:lstStyle/>
                    <a:p>
                      <a:pPr algn="ctr"/>
                      <a:r>
                        <a:rPr lang="nl-NL" dirty="0">
                          <a:latin typeface="Calibri" panose="020F0502020204030204" pitchFamily="34" charset="0"/>
                          <a:cs typeface="Calibri" panose="020F0502020204030204" pitchFamily="34" charset="0"/>
                        </a:rPr>
                        <a:t>3</a:t>
                      </a:r>
                      <a:endParaRPr lang="nl-BE" dirty="0">
                        <a:latin typeface="Calibri" panose="020F0502020204030204" pitchFamily="34" charset="0"/>
                        <a:cs typeface="Calibri" panose="020F0502020204030204" pitchFamily="34" charset="0"/>
                      </a:endParaRPr>
                    </a:p>
                  </a:txBody>
                  <a:tcPr/>
                </a:tc>
                <a:tc>
                  <a:txBody>
                    <a:bodyPr/>
                    <a:lstStyle/>
                    <a:p>
                      <a:r>
                        <a:rPr lang="nl-NL" dirty="0">
                          <a:latin typeface="Calibri" panose="020F0502020204030204" pitchFamily="34" charset="0"/>
                          <a:cs typeface="Calibri" panose="020F0502020204030204" pitchFamily="34" charset="0"/>
                        </a:rPr>
                        <a:t>Natuurwetenschappen</a:t>
                      </a:r>
                      <a:endParaRPr lang="nl-BE" dirty="0">
                        <a:latin typeface="Calibri" panose="020F0502020204030204" pitchFamily="34" charset="0"/>
                        <a:cs typeface="Calibri" panose="020F0502020204030204" pitchFamily="34" charset="0"/>
                      </a:endParaRPr>
                    </a:p>
                  </a:txBody>
                  <a:tcPr/>
                </a:tc>
                <a:tc>
                  <a:txBody>
                    <a:bodyPr/>
                    <a:lstStyle/>
                    <a:p>
                      <a:pPr algn="ctr"/>
                      <a:r>
                        <a:rPr lang="nl-NL" dirty="0">
                          <a:latin typeface="Calibri" panose="020F0502020204030204" pitchFamily="34" charset="0"/>
                          <a:cs typeface="Calibri" panose="020F0502020204030204" pitchFamily="34" charset="0"/>
                        </a:rPr>
                        <a:t>1</a:t>
                      </a:r>
                      <a:endParaRPr lang="nl-BE"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4035953656"/>
                  </a:ext>
                </a:extLst>
              </a:tr>
              <a:tr h="345116">
                <a:tc>
                  <a:txBody>
                    <a:bodyPr/>
                    <a:lstStyle/>
                    <a:p>
                      <a:r>
                        <a:rPr lang="nl-NL" dirty="0">
                          <a:latin typeface="Calibri" panose="020F0502020204030204" pitchFamily="34" charset="0"/>
                          <a:cs typeface="Calibri" panose="020F0502020204030204" pitchFamily="34" charset="0"/>
                        </a:rPr>
                        <a:t>Nederlands</a:t>
                      </a:r>
                      <a:endParaRPr lang="nl-BE" dirty="0">
                        <a:latin typeface="Calibri" panose="020F0502020204030204" pitchFamily="34" charset="0"/>
                        <a:cs typeface="Calibri" panose="020F0502020204030204" pitchFamily="34" charset="0"/>
                      </a:endParaRPr>
                    </a:p>
                  </a:txBody>
                  <a:tcPr/>
                </a:tc>
                <a:tc>
                  <a:txBody>
                    <a:bodyPr/>
                    <a:lstStyle/>
                    <a:p>
                      <a:pPr algn="ctr"/>
                      <a:r>
                        <a:rPr lang="nl-NL" dirty="0">
                          <a:latin typeface="Calibri" panose="020F0502020204030204" pitchFamily="34" charset="0"/>
                          <a:cs typeface="Calibri" panose="020F0502020204030204" pitchFamily="34" charset="0"/>
                        </a:rPr>
                        <a:t>4</a:t>
                      </a:r>
                      <a:endParaRPr lang="nl-BE" dirty="0">
                        <a:latin typeface="Calibri" panose="020F0502020204030204" pitchFamily="34" charset="0"/>
                        <a:cs typeface="Calibri" panose="020F0502020204030204" pitchFamily="34" charset="0"/>
                      </a:endParaRPr>
                    </a:p>
                  </a:txBody>
                  <a:tcPr/>
                </a:tc>
                <a:tc>
                  <a:txBody>
                    <a:bodyPr/>
                    <a:lstStyle/>
                    <a:p>
                      <a:r>
                        <a:rPr lang="nl-NL" dirty="0">
                          <a:latin typeface="Calibri" panose="020F0502020204030204" pitchFamily="34" charset="0"/>
                          <a:cs typeface="Calibri" panose="020F0502020204030204" pitchFamily="34" charset="0"/>
                        </a:rPr>
                        <a:t>Aardrijkskunde</a:t>
                      </a:r>
                      <a:endParaRPr lang="nl-BE" dirty="0">
                        <a:latin typeface="Calibri" panose="020F0502020204030204" pitchFamily="34" charset="0"/>
                        <a:cs typeface="Calibri" panose="020F0502020204030204" pitchFamily="34" charset="0"/>
                      </a:endParaRPr>
                    </a:p>
                  </a:txBody>
                  <a:tcPr/>
                </a:tc>
                <a:tc>
                  <a:txBody>
                    <a:bodyPr/>
                    <a:lstStyle/>
                    <a:p>
                      <a:pPr algn="ctr"/>
                      <a:r>
                        <a:rPr lang="nl-NL" dirty="0">
                          <a:latin typeface="Calibri" panose="020F0502020204030204" pitchFamily="34" charset="0"/>
                          <a:cs typeface="Calibri" panose="020F0502020204030204" pitchFamily="34" charset="0"/>
                        </a:rPr>
                        <a:t>1</a:t>
                      </a:r>
                      <a:endParaRPr lang="nl-BE"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3933845876"/>
                  </a:ext>
                </a:extLst>
              </a:tr>
              <a:tr h="345116">
                <a:tc>
                  <a:txBody>
                    <a:bodyPr/>
                    <a:lstStyle/>
                    <a:p>
                      <a:endParaRPr lang="nl-BE" dirty="0">
                        <a:latin typeface="Calibri" panose="020F0502020204030204" pitchFamily="34" charset="0"/>
                        <a:cs typeface="Calibri" panose="020F0502020204030204" pitchFamily="34" charset="0"/>
                      </a:endParaRPr>
                    </a:p>
                  </a:txBody>
                  <a:tcPr/>
                </a:tc>
                <a:tc>
                  <a:txBody>
                    <a:bodyPr/>
                    <a:lstStyle/>
                    <a:p>
                      <a:endParaRPr lang="nl-BE" dirty="0">
                        <a:latin typeface="Calibri" panose="020F0502020204030204" pitchFamily="34" charset="0"/>
                        <a:cs typeface="Calibri" panose="020F0502020204030204" pitchFamily="34" charset="0"/>
                      </a:endParaRPr>
                    </a:p>
                  </a:txBody>
                  <a:tcPr/>
                </a:tc>
                <a:tc>
                  <a:txBody>
                    <a:bodyPr/>
                    <a:lstStyle/>
                    <a:p>
                      <a:r>
                        <a:rPr lang="nl-NL" dirty="0">
                          <a:latin typeface="Calibri" panose="020F0502020204030204" pitchFamily="34" charset="0"/>
                          <a:cs typeface="Calibri" panose="020F0502020204030204" pitchFamily="34" charset="0"/>
                        </a:rPr>
                        <a:t>Totaal</a:t>
                      </a:r>
                      <a:endParaRPr lang="nl-BE" dirty="0">
                        <a:latin typeface="Calibri" panose="020F0502020204030204" pitchFamily="34" charset="0"/>
                        <a:cs typeface="Calibri" panose="020F0502020204030204" pitchFamily="34" charset="0"/>
                      </a:endParaRPr>
                    </a:p>
                  </a:txBody>
                  <a:tcPr/>
                </a:tc>
                <a:tc>
                  <a:txBody>
                    <a:bodyPr/>
                    <a:lstStyle/>
                    <a:p>
                      <a:pPr algn="ctr"/>
                      <a:r>
                        <a:rPr lang="nl-NL" b="1" dirty="0">
                          <a:solidFill>
                            <a:srgbClr val="009644"/>
                          </a:solidFill>
                          <a:latin typeface="Calibri" panose="020F0502020204030204" pitchFamily="34" charset="0"/>
                          <a:cs typeface="Calibri" panose="020F0502020204030204" pitchFamily="34" charset="0"/>
                        </a:rPr>
                        <a:t>25</a:t>
                      </a:r>
                      <a:endParaRPr lang="nl-BE" b="1" dirty="0">
                        <a:solidFill>
                          <a:srgbClr val="009644"/>
                        </a:solidFill>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3303888660"/>
                  </a:ext>
                </a:extLst>
              </a:tr>
            </a:tbl>
          </a:graphicData>
        </a:graphic>
      </p:graphicFrame>
      <p:pic>
        <p:nvPicPr>
          <p:cNvPr id="6" name="Afbeelding 5">
            <a:extLst>
              <a:ext uri="{FF2B5EF4-FFF2-40B4-BE49-F238E27FC236}">
                <a16:creationId xmlns:a16="http://schemas.microsoft.com/office/drawing/2014/main" id="{5C1FFE4A-ADCC-4C08-BB77-18EF012A3FC0}"/>
              </a:ext>
            </a:extLst>
          </p:cNvPr>
          <p:cNvPicPr>
            <a:picLocks noChangeAspect="1"/>
          </p:cNvPicPr>
          <p:nvPr/>
        </p:nvPicPr>
        <p:blipFill rotWithShape="1">
          <a:blip r:embed="rId4"/>
          <a:srcRect l="3053" t="10856" r="57829" b="7232"/>
          <a:stretch/>
        </p:blipFill>
        <p:spPr>
          <a:xfrm>
            <a:off x="147705" y="115955"/>
            <a:ext cx="806452" cy="579783"/>
          </a:xfrm>
          <a:prstGeom prst="rect">
            <a:avLst/>
          </a:prstGeom>
          <a:gradFill>
            <a:gsLst>
              <a:gs pos="100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p:spPr>
      </p:pic>
    </p:spTree>
    <p:custDataLst>
      <p:tags r:id="rId1"/>
    </p:custDataLst>
    <p:extLst>
      <p:ext uri="{BB962C8B-B14F-4D97-AF65-F5344CB8AC3E}">
        <p14:creationId xmlns:p14="http://schemas.microsoft.com/office/powerpoint/2010/main" val="4958764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E45DE64-C355-47C6-A994-25BA2A455905}"/>
              </a:ext>
            </a:extLst>
          </p:cNvPr>
          <p:cNvSpPr>
            <a:spLocks noGrp="1"/>
          </p:cNvSpPr>
          <p:nvPr>
            <p:ph type="title"/>
          </p:nvPr>
        </p:nvSpPr>
        <p:spPr>
          <a:xfrm>
            <a:off x="677334" y="609600"/>
            <a:ext cx="8596668" cy="837460"/>
          </a:xfrm>
        </p:spPr>
        <p:txBody>
          <a:bodyPr>
            <a:normAutofit fontScale="90000"/>
          </a:bodyPr>
          <a:lstStyle/>
          <a:p>
            <a:r>
              <a:rPr lang="nl-NL" dirty="0">
                <a:solidFill>
                  <a:schemeClr val="accent5">
                    <a:lumMod val="75000"/>
                  </a:schemeClr>
                </a:solidFill>
                <a:latin typeface="Calibri" panose="020F0502020204030204" pitchFamily="34" charset="0"/>
                <a:cs typeface="Calibri" panose="020F0502020204030204" pitchFamily="34" charset="0"/>
              </a:rPr>
              <a:t>Keuzegedeelte </a:t>
            </a:r>
            <a:r>
              <a:rPr lang="nl-NL" b="1" u="sng" dirty="0">
                <a:solidFill>
                  <a:schemeClr val="accent5">
                    <a:lumMod val="75000"/>
                  </a:schemeClr>
                </a:solidFill>
                <a:latin typeface="Calibri" panose="020F0502020204030204" pitchFamily="34" charset="0"/>
                <a:cs typeface="Calibri" panose="020F0502020204030204" pitchFamily="34" charset="0"/>
              </a:rPr>
              <a:t>2A</a:t>
            </a:r>
            <a:r>
              <a:rPr lang="nl-NL" dirty="0">
                <a:solidFill>
                  <a:schemeClr val="accent5">
                    <a:lumMod val="75000"/>
                  </a:schemeClr>
                </a:solidFill>
                <a:latin typeface="Calibri" panose="020F0502020204030204" pitchFamily="34" charset="0"/>
                <a:cs typeface="Calibri" panose="020F0502020204030204" pitchFamily="34" charset="0"/>
              </a:rPr>
              <a:t>: differentiatie + basisoptie (7u)</a:t>
            </a:r>
            <a:endParaRPr lang="nl-BE" dirty="0">
              <a:solidFill>
                <a:schemeClr val="accent5">
                  <a:lumMod val="75000"/>
                </a:schemeClr>
              </a:solidFill>
              <a:latin typeface="Calibri" panose="020F0502020204030204" pitchFamily="34" charset="0"/>
              <a:cs typeface="Calibri" panose="020F0502020204030204" pitchFamily="34" charset="0"/>
            </a:endParaRPr>
          </a:p>
        </p:txBody>
      </p:sp>
      <p:sp>
        <p:nvSpPr>
          <p:cNvPr id="3" name="Tijdelijke aanduiding voor inhoud 2">
            <a:extLst>
              <a:ext uri="{FF2B5EF4-FFF2-40B4-BE49-F238E27FC236}">
                <a16:creationId xmlns:a16="http://schemas.microsoft.com/office/drawing/2014/main" id="{28B8A9A4-9DB1-484F-BCE2-FA1D7AAD8677}"/>
              </a:ext>
            </a:extLst>
          </p:cNvPr>
          <p:cNvSpPr>
            <a:spLocks noGrp="1"/>
          </p:cNvSpPr>
          <p:nvPr>
            <p:ph idx="1"/>
          </p:nvPr>
        </p:nvSpPr>
        <p:spPr>
          <a:xfrm>
            <a:off x="677334" y="1447060"/>
            <a:ext cx="8596668" cy="5069149"/>
          </a:xfrm>
        </p:spPr>
        <p:txBody>
          <a:bodyPr>
            <a:normAutofit/>
          </a:bodyPr>
          <a:lstStyle/>
          <a:p>
            <a:pPr>
              <a:buFont typeface="+mj-lt"/>
              <a:buAutoNum type="arabicPeriod"/>
            </a:pPr>
            <a:r>
              <a:rPr lang="nl-NL" dirty="0">
                <a:latin typeface="Calibri" panose="020F0502020204030204" pitchFamily="34" charset="0"/>
                <a:cs typeface="Calibri" panose="020F0502020204030204" pitchFamily="34" charset="0"/>
              </a:rPr>
              <a:t>Differentiatie (2uur)</a:t>
            </a:r>
          </a:p>
          <a:p>
            <a:pPr lvl="1"/>
            <a:r>
              <a:rPr lang="nl-NL" sz="1800" dirty="0">
                <a:latin typeface="Calibri" panose="020F0502020204030204" pitchFamily="34" charset="0"/>
                <a:cs typeface="Calibri" panose="020F0502020204030204" pitchFamily="34" charset="0"/>
              </a:rPr>
              <a:t>Verdieping, verkenning en remediëring van de basisvorming</a:t>
            </a:r>
          </a:p>
          <a:p>
            <a:pPr lvl="1"/>
            <a:r>
              <a:rPr lang="nl-NL" sz="1800" dirty="0">
                <a:latin typeface="Calibri" panose="020F0502020204030204" pitchFamily="34" charset="0"/>
                <a:cs typeface="Calibri" panose="020F0502020204030204" pitchFamily="34" charset="0"/>
              </a:rPr>
              <a:t>De invulling van deze uren kan verschillen van leerling tot leerling</a:t>
            </a:r>
          </a:p>
          <a:p>
            <a:pPr marL="457200" lvl="1" indent="0">
              <a:buNone/>
            </a:pPr>
            <a:endParaRPr lang="nl-NL" sz="1800" dirty="0">
              <a:latin typeface="Calibri" panose="020F0502020204030204" pitchFamily="34" charset="0"/>
              <a:cs typeface="Calibri" panose="020F0502020204030204" pitchFamily="34" charset="0"/>
            </a:endParaRPr>
          </a:p>
          <a:p>
            <a:pPr>
              <a:buFont typeface="+mj-lt"/>
              <a:buAutoNum type="arabicPeriod"/>
            </a:pPr>
            <a:r>
              <a:rPr lang="nl-NL" dirty="0">
                <a:latin typeface="Calibri" panose="020F0502020204030204" pitchFamily="34" charset="0"/>
                <a:cs typeface="Calibri" panose="020F0502020204030204" pitchFamily="34" charset="0"/>
              </a:rPr>
              <a:t>Basisoptie (5uur)</a:t>
            </a:r>
          </a:p>
          <a:p>
            <a:pPr lvl="1"/>
            <a:r>
              <a:rPr lang="nl-NL" sz="1800" dirty="0">
                <a:latin typeface="Calibri" panose="020F0502020204030204" pitchFamily="34" charset="0"/>
                <a:cs typeface="Calibri" panose="020F0502020204030204" pitchFamily="34" charset="0"/>
              </a:rPr>
              <a:t>Aanbod van scholen varieert </a:t>
            </a:r>
          </a:p>
          <a:p>
            <a:pPr lvl="1"/>
            <a:r>
              <a:rPr lang="nl-NL" sz="1800" dirty="0">
                <a:latin typeface="Calibri" panose="020F0502020204030204" pitchFamily="34" charset="0"/>
                <a:cs typeface="Calibri" panose="020F0502020204030204" pitchFamily="34" charset="0"/>
              </a:rPr>
              <a:t>Leerlingen kiezen één basisoptie en maken kennis met een bepaald studiedomein</a:t>
            </a:r>
          </a:p>
          <a:p>
            <a:pPr lvl="1"/>
            <a:r>
              <a:rPr lang="nl-NL" sz="1800" dirty="0">
                <a:latin typeface="Calibri" panose="020F0502020204030204" pitchFamily="34" charset="0"/>
                <a:cs typeface="Calibri" panose="020F0502020204030204" pitchFamily="34" charset="0"/>
              </a:rPr>
              <a:t>Een aantal basisopties worden nog verder onderverdeeld in pakketten</a:t>
            </a:r>
          </a:p>
          <a:p>
            <a:pPr lvl="2"/>
            <a:r>
              <a:rPr lang="nl-NL" sz="1600" dirty="0">
                <a:latin typeface="Calibri" panose="020F0502020204030204" pitchFamily="34" charset="0"/>
                <a:cs typeface="Calibri" panose="020F0502020204030204" pitchFamily="34" charset="0"/>
              </a:rPr>
              <a:t>Bv. Kunst en creatie</a:t>
            </a:r>
          </a:p>
          <a:p>
            <a:pPr lvl="3"/>
            <a:r>
              <a:rPr lang="nl-NL" sz="1600" dirty="0">
                <a:latin typeface="Calibri" panose="020F0502020204030204" pitchFamily="34" charset="0"/>
                <a:cs typeface="Calibri" panose="020F0502020204030204" pitchFamily="34" charset="0"/>
              </a:rPr>
              <a:t>Artistieke vorming</a:t>
            </a:r>
          </a:p>
          <a:p>
            <a:pPr lvl="3"/>
            <a:r>
              <a:rPr lang="nl-NL" sz="1600" dirty="0">
                <a:latin typeface="Calibri" panose="020F0502020204030204" pitchFamily="34" charset="0"/>
                <a:cs typeface="Calibri" panose="020F0502020204030204" pitchFamily="34" charset="0"/>
              </a:rPr>
              <a:t>Ballet</a:t>
            </a:r>
          </a:p>
          <a:p>
            <a:pPr lvl="3"/>
            <a:r>
              <a:rPr lang="nl-NL" sz="1600" dirty="0">
                <a:latin typeface="Calibri" panose="020F0502020204030204" pitchFamily="34" charset="0"/>
                <a:cs typeface="Calibri" panose="020F0502020204030204" pitchFamily="34" charset="0"/>
              </a:rPr>
              <a:t>Creatie en vormgeving</a:t>
            </a:r>
          </a:p>
          <a:p>
            <a:endParaRPr lang="nl-BE" dirty="0">
              <a:latin typeface="Calibri" panose="020F0502020204030204" pitchFamily="34" charset="0"/>
              <a:cs typeface="Calibri" panose="020F0502020204030204" pitchFamily="34" charset="0"/>
            </a:endParaRPr>
          </a:p>
        </p:txBody>
      </p:sp>
      <p:pic>
        <p:nvPicPr>
          <p:cNvPr id="4" name="Afbeelding 3">
            <a:extLst>
              <a:ext uri="{FF2B5EF4-FFF2-40B4-BE49-F238E27FC236}">
                <a16:creationId xmlns:a16="http://schemas.microsoft.com/office/drawing/2014/main" id="{443F509F-B404-457A-99BF-44C9FEB96C8E}"/>
              </a:ext>
            </a:extLst>
          </p:cNvPr>
          <p:cNvPicPr>
            <a:picLocks noChangeAspect="1"/>
          </p:cNvPicPr>
          <p:nvPr/>
        </p:nvPicPr>
        <p:blipFill rotWithShape="1">
          <a:blip r:embed="rId4"/>
          <a:srcRect l="3053" t="10856" r="57829" b="7232"/>
          <a:stretch/>
        </p:blipFill>
        <p:spPr>
          <a:xfrm>
            <a:off x="147705" y="115955"/>
            <a:ext cx="806452" cy="579783"/>
          </a:xfrm>
          <a:prstGeom prst="rect">
            <a:avLst/>
          </a:prstGeom>
          <a:gradFill>
            <a:gsLst>
              <a:gs pos="100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p:spPr>
      </p:pic>
    </p:spTree>
    <p:custDataLst>
      <p:tags r:id="rId1"/>
    </p:custDataLst>
    <p:extLst>
      <p:ext uri="{BB962C8B-B14F-4D97-AF65-F5344CB8AC3E}">
        <p14:creationId xmlns:p14="http://schemas.microsoft.com/office/powerpoint/2010/main" val="6423585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5717470-90EF-4D77-8253-E6477F3C9FB9}"/>
              </a:ext>
            </a:extLst>
          </p:cNvPr>
          <p:cNvSpPr>
            <a:spLocks noGrp="1"/>
          </p:cNvSpPr>
          <p:nvPr>
            <p:ph type="title"/>
          </p:nvPr>
        </p:nvSpPr>
        <p:spPr>
          <a:xfrm>
            <a:off x="677334" y="609600"/>
            <a:ext cx="8596668" cy="881849"/>
          </a:xfrm>
        </p:spPr>
        <p:txBody>
          <a:bodyPr/>
          <a:lstStyle/>
          <a:p>
            <a:r>
              <a:rPr lang="nl-NL" dirty="0">
                <a:solidFill>
                  <a:schemeClr val="accent5">
                    <a:lumMod val="75000"/>
                  </a:schemeClr>
                </a:solidFill>
                <a:latin typeface="Calibri" panose="020F0502020204030204" pitchFamily="34" charset="0"/>
                <a:cs typeface="Calibri" panose="020F0502020204030204" pitchFamily="34" charset="0"/>
              </a:rPr>
              <a:t>Basisoptie </a:t>
            </a:r>
            <a:r>
              <a:rPr lang="nl-NL" b="1" u="sng" dirty="0">
                <a:solidFill>
                  <a:schemeClr val="accent5">
                    <a:lumMod val="75000"/>
                  </a:schemeClr>
                </a:solidFill>
                <a:latin typeface="Calibri" panose="020F0502020204030204" pitchFamily="34" charset="0"/>
                <a:cs typeface="Calibri" panose="020F0502020204030204" pitchFamily="34" charset="0"/>
              </a:rPr>
              <a:t>2A</a:t>
            </a:r>
            <a:r>
              <a:rPr lang="nl-NL" dirty="0">
                <a:solidFill>
                  <a:schemeClr val="accent5">
                    <a:lumMod val="75000"/>
                  </a:schemeClr>
                </a:solidFill>
                <a:latin typeface="Calibri" panose="020F0502020204030204" pitchFamily="34" charset="0"/>
                <a:cs typeface="Calibri" panose="020F0502020204030204" pitchFamily="34" charset="0"/>
              </a:rPr>
              <a:t>: 13 mogelijke studiedomeinen</a:t>
            </a:r>
            <a:endParaRPr lang="nl-BE" b="1" u="sng" dirty="0">
              <a:solidFill>
                <a:schemeClr val="accent5">
                  <a:lumMod val="75000"/>
                </a:schemeClr>
              </a:solidFill>
              <a:latin typeface="Calibri" panose="020F0502020204030204" pitchFamily="34" charset="0"/>
              <a:cs typeface="Calibri" panose="020F0502020204030204" pitchFamily="34" charset="0"/>
            </a:endParaRPr>
          </a:p>
        </p:txBody>
      </p:sp>
      <p:sp>
        <p:nvSpPr>
          <p:cNvPr id="3" name="Tijdelijke aanduiding voor inhoud 2">
            <a:extLst>
              <a:ext uri="{FF2B5EF4-FFF2-40B4-BE49-F238E27FC236}">
                <a16:creationId xmlns:a16="http://schemas.microsoft.com/office/drawing/2014/main" id="{E7D75636-9640-4B5B-9C9C-32104947911F}"/>
              </a:ext>
            </a:extLst>
          </p:cNvPr>
          <p:cNvSpPr>
            <a:spLocks noGrp="1"/>
          </p:cNvSpPr>
          <p:nvPr>
            <p:ph idx="1"/>
          </p:nvPr>
        </p:nvSpPr>
        <p:spPr>
          <a:xfrm>
            <a:off x="677334" y="1491449"/>
            <a:ext cx="8596668" cy="4549913"/>
          </a:xfrm>
        </p:spPr>
        <p:txBody>
          <a:bodyPr>
            <a:normAutofit fontScale="92500" lnSpcReduction="20000"/>
          </a:bodyPr>
          <a:lstStyle/>
          <a:p>
            <a:r>
              <a:rPr lang="nl-NL" dirty="0">
                <a:latin typeface="Calibri" panose="020F0502020204030204" pitchFamily="34" charset="0"/>
                <a:cs typeface="Calibri" panose="020F0502020204030204" pitchFamily="34" charset="0"/>
              </a:rPr>
              <a:t>Economie en organisatie</a:t>
            </a:r>
          </a:p>
          <a:p>
            <a:r>
              <a:rPr lang="nl-NL" dirty="0">
                <a:latin typeface="Calibri" panose="020F0502020204030204" pitchFamily="34" charset="0"/>
                <a:cs typeface="Calibri" panose="020F0502020204030204" pitchFamily="34" charset="0"/>
              </a:rPr>
              <a:t>Freinetpedagogie </a:t>
            </a:r>
          </a:p>
          <a:p>
            <a:r>
              <a:rPr lang="nl-NL" dirty="0">
                <a:latin typeface="Calibri" panose="020F0502020204030204" pitchFamily="34" charset="0"/>
                <a:cs typeface="Calibri" panose="020F0502020204030204" pitchFamily="34" charset="0"/>
              </a:rPr>
              <a:t>Klassieke talen (Grieks-Latijn, Latijn)</a:t>
            </a:r>
          </a:p>
          <a:p>
            <a:r>
              <a:rPr lang="nl-NL" dirty="0">
                <a:latin typeface="Calibri" panose="020F0502020204030204" pitchFamily="34" charset="0"/>
                <a:cs typeface="Calibri" panose="020F0502020204030204" pitchFamily="34" charset="0"/>
              </a:rPr>
              <a:t>Kunst en Creatie</a:t>
            </a:r>
          </a:p>
          <a:p>
            <a:r>
              <a:rPr lang="nl-NL" dirty="0">
                <a:latin typeface="Calibri" panose="020F0502020204030204" pitchFamily="34" charset="0"/>
                <a:cs typeface="Calibri" panose="020F0502020204030204" pitchFamily="34" charset="0"/>
              </a:rPr>
              <a:t>Maatschappij en welzijn</a:t>
            </a:r>
          </a:p>
          <a:p>
            <a:r>
              <a:rPr lang="nl-NL" dirty="0">
                <a:latin typeface="Calibri" panose="020F0502020204030204" pitchFamily="34" charset="0"/>
                <a:cs typeface="Calibri" panose="020F0502020204030204" pitchFamily="34" charset="0"/>
              </a:rPr>
              <a:t>Moderne talen en wetenschappen</a:t>
            </a:r>
          </a:p>
          <a:p>
            <a:r>
              <a:rPr lang="nl-NL" dirty="0">
                <a:latin typeface="Calibri" panose="020F0502020204030204" pitchFamily="34" charset="0"/>
                <a:cs typeface="Calibri" panose="020F0502020204030204" pitchFamily="34" charset="0"/>
              </a:rPr>
              <a:t>Steinerpedagogie</a:t>
            </a:r>
          </a:p>
          <a:p>
            <a:r>
              <a:rPr lang="nl-NL" dirty="0">
                <a:latin typeface="Calibri" panose="020F0502020204030204" pitchFamily="34" charset="0"/>
                <a:cs typeface="Calibri" panose="020F0502020204030204" pitchFamily="34" charset="0"/>
              </a:rPr>
              <a:t>Sport</a:t>
            </a:r>
          </a:p>
          <a:p>
            <a:r>
              <a:rPr lang="nl-NL" dirty="0">
                <a:latin typeface="Calibri" panose="020F0502020204030204" pitchFamily="34" charset="0"/>
                <a:cs typeface="Calibri" panose="020F0502020204030204" pitchFamily="34" charset="0"/>
              </a:rPr>
              <a:t>Stem-technieken</a:t>
            </a:r>
          </a:p>
          <a:p>
            <a:r>
              <a:rPr lang="nl-NL" dirty="0">
                <a:latin typeface="Calibri" panose="020F0502020204030204" pitchFamily="34" charset="0"/>
                <a:cs typeface="Calibri" panose="020F0502020204030204" pitchFamily="34" charset="0"/>
              </a:rPr>
              <a:t>Stem-wetenschappen</a:t>
            </a:r>
          </a:p>
          <a:p>
            <a:r>
              <a:rPr lang="nl-NL" dirty="0">
                <a:latin typeface="Calibri" panose="020F0502020204030204" pitchFamily="34" charset="0"/>
                <a:cs typeface="Calibri" panose="020F0502020204030204" pitchFamily="34" charset="0"/>
              </a:rPr>
              <a:t>Voeding en horeca</a:t>
            </a:r>
          </a:p>
          <a:p>
            <a:r>
              <a:rPr lang="nl-NL" dirty="0">
                <a:latin typeface="Calibri" panose="020F0502020204030204" pitchFamily="34" charset="0"/>
                <a:cs typeface="Calibri" panose="020F0502020204030204" pitchFamily="34" charset="0"/>
              </a:rPr>
              <a:t>Topsport</a:t>
            </a:r>
          </a:p>
          <a:p>
            <a:r>
              <a:rPr lang="nl-NL" dirty="0" err="1">
                <a:latin typeface="Calibri" panose="020F0502020204030204" pitchFamily="34" charset="0"/>
                <a:cs typeface="Calibri" panose="020F0502020204030204" pitchFamily="34" charset="0"/>
              </a:rPr>
              <a:t>Yeshiva</a:t>
            </a:r>
            <a:r>
              <a:rPr lang="nl-NL" dirty="0">
                <a:latin typeface="Calibri" panose="020F0502020204030204" pitchFamily="34" charset="0"/>
                <a:cs typeface="Calibri" panose="020F0502020204030204" pitchFamily="34" charset="0"/>
              </a:rPr>
              <a:t> (Joodse godsdienst)</a:t>
            </a:r>
          </a:p>
          <a:p>
            <a:pPr marL="0" indent="0">
              <a:buNone/>
            </a:pPr>
            <a:endParaRPr lang="nl-NL" dirty="0">
              <a:latin typeface="Calibri" panose="020F0502020204030204" pitchFamily="34" charset="0"/>
              <a:cs typeface="Calibri" panose="020F0502020204030204" pitchFamily="34" charset="0"/>
            </a:endParaRPr>
          </a:p>
          <a:p>
            <a:pPr marL="0" indent="0">
              <a:buNone/>
            </a:pPr>
            <a:endParaRPr lang="nl-BE" dirty="0">
              <a:latin typeface="Calibri" panose="020F0502020204030204" pitchFamily="34" charset="0"/>
              <a:cs typeface="Calibri" panose="020F0502020204030204" pitchFamily="34" charset="0"/>
            </a:endParaRPr>
          </a:p>
          <a:p>
            <a:pPr marL="0" indent="0">
              <a:buNone/>
            </a:pPr>
            <a:endParaRPr lang="nl-NL" dirty="0">
              <a:latin typeface="Calibri" panose="020F0502020204030204" pitchFamily="34" charset="0"/>
              <a:cs typeface="Calibri" panose="020F0502020204030204" pitchFamily="34" charset="0"/>
            </a:endParaRPr>
          </a:p>
        </p:txBody>
      </p:sp>
      <p:pic>
        <p:nvPicPr>
          <p:cNvPr id="4" name="Afbeelding 3">
            <a:extLst>
              <a:ext uri="{FF2B5EF4-FFF2-40B4-BE49-F238E27FC236}">
                <a16:creationId xmlns:a16="http://schemas.microsoft.com/office/drawing/2014/main" id="{EDE5DD5C-36E6-4477-A6B6-31C08E6C36C1}"/>
              </a:ext>
            </a:extLst>
          </p:cNvPr>
          <p:cNvPicPr>
            <a:picLocks noChangeAspect="1"/>
          </p:cNvPicPr>
          <p:nvPr/>
        </p:nvPicPr>
        <p:blipFill rotWithShape="1">
          <a:blip r:embed="rId4"/>
          <a:srcRect l="3053" t="10856" r="57829" b="7232"/>
          <a:stretch/>
        </p:blipFill>
        <p:spPr>
          <a:xfrm>
            <a:off x="147705" y="115955"/>
            <a:ext cx="806452" cy="579783"/>
          </a:xfrm>
          <a:prstGeom prst="rect">
            <a:avLst/>
          </a:prstGeom>
          <a:gradFill>
            <a:gsLst>
              <a:gs pos="100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p:spPr>
      </p:pic>
    </p:spTree>
    <p:custDataLst>
      <p:tags r:id="rId1"/>
    </p:custDataLst>
    <p:extLst>
      <p:ext uri="{BB962C8B-B14F-4D97-AF65-F5344CB8AC3E}">
        <p14:creationId xmlns:p14="http://schemas.microsoft.com/office/powerpoint/2010/main" val="17923592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11" end="11"/>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4ACDF46-5452-4542-A31F-40CABAC3A4F4}"/>
              </a:ext>
            </a:extLst>
          </p:cNvPr>
          <p:cNvSpPr>
            <a:spLocks noGrp="1"/>
          </p:cNvSpPr>
          <p:nvPr>
            <p:ph type="ctrTitle"/>
          </p:nvPr>
        </p:nvSpPr>
        <p:spPr/>
        <p:txBody>
          <a:bodyPr/>
          <a:lstStyle/>
          <a:p>
            <a:pPr algn="ctr"/>
            <a:br>
              <a:rPr lang="nl-NL" dirty="0">
                <a:solidFill>
                  <a:schemeClr val="accent5">
                    <a:lumMod val="75000"/>
                  </a:schemeClr>
                </a:solidFill>
                <a:latin typeface="Calibri" panose="020F0502020204030204" pitchFamily="34" charset="0"/>
                <a:cs typeface="Calibri" panose="020F0502020204030204" pitchFamily="34" charset="0"/>
              </a:rPr>
            </a:br>
            <a:r>
              <a:rPr lang="nl-NL" dirty="0">
                <a:solidFill>
                  <a:schemeClr val="accent5">
                    <a:lumMod val="75000"/>
                  </a:schemeClr>
                </a:solidFill>
                <a:latin typeface="Calibri" panose="020F0502020204030204" pitchFamily="34" charset="0"/>
                <a:cs typeface="Calibri" panose="020F0502020204030204" pitchFamily="34" charset="0"/>
              </a:rPr>
              <a:t>B stroom: 1</a:t>
            </a:r>
            <a:r>
              <a:rPr lang="nl-NL" baseline="30000" dirty="0">
                <a:solidFill>
                  <a:schemeClr val="accent5">
                    <a:lumMod val="75000"/>
                  </a:schemeClr>
                </a:solidFill>
                <a:latin typeface="Calibri" panose="020F0502020204030204" pitchFamily="34" charset="0"/>
                <a:cs typeface="Calibri" panose="020F0502020204030204" pitchFamily="34" charset="0"/>
              </a:rPr>
              <a:t>e</a:t>
            </a:r>
            <a:r>
              <a:rPr lang="nl-NL" dirty="0">
                <a:solidFill>
                  <a:schemeClr val="accent5">
                    <a:lumMod val="75000"/>
                  </a:schemeClr>
                </a:solidFill>
                <a:latin typeface="Calibri" panose="020F0502020204030204" pitchFamily="34" charset="0"/>
                <a:cs typeface="Calibri" panose="020F0502020204030204" pitchFamily="34" charset="0"/>
              </a:rPr>
              <a:t> en 2</a:t>
            </a:r>
            <a:r>
              <a:rPr lang="nl-NL" baseline="30000" dirty="0">
                <a:solidFill>
                  <a:schemeClr val="accent5">
                    <a:lumMod val="75000"/>
                  </a:schemeClr>
                </a:solidFill>
                <a:latin typeface="Calibri" panose="020F0502020204030204" pitchFamily="34" charset="0"/>
                <a:cs typeface="Calibri" panose="020F0502020204030204" pitchFamily="34" charset="0"/>
              </a:rPr>
              <a:t>e</a:t>
            </a:r>
            <a:r>
              <a:rPr lang="nl-NL" dirty="0">
                <a:solidFill>
                  <a:schemeClr val="accent5">
                    <a:lumMod val="75000"/>
                  </a:schemeClr>
                </a:solidFill>
                <a:latin typeface="Calibri" panose="020F0502020204030204" pitchFamily="34" charset="0"/>
                <a:cs typeface="Calibri" panose="020F0502020204030204" pitchFamily="34" charset="0"/>
              </a:rPr>
              <a:t> jaar </a:t>
            </a:r>
            <a:endParaRPr lang="nl-BE" dirty="0">
              <a:solidFill>
                <a:schemeClr val="accent5">
                  <a:lumMod val="75000"/>
                </a:schemeClr>
              </a:solidFill>
              <a:latin typeface="Calibri" panose="020F0502020204030204" pitchFamily="34" charset="0"/>
              <a:cs typeface="Calibri" panose="020F0502020204030204" pitchFamily="34" charset="0"/>
            </a:endParaRPr>
          </a:p>
        </p:txBody>
      </p:sp>
      <p:sp>
        <p:nvSpPr>
          <p:cNvPr id="3" name="Ondertitel 2">
            <a:extLst>
              <a:ext uri="{FF2B5EF4-FFF2-40B4-BE49-F238E27FC236}">
                <a16:creationId xmlns:a16="http://schemas.microsoft.com/office/drawing/2014/main" id="{E367E9E1-A4E9-46C2-A10F-8F767AA04558}"/>
              </a:ext>
            </a:extLst>
          </p:cNvPr>
          <p:cNvSpPr>
            <a:spLocks noGrp="1"/>
          </p:cNvSpPr>
          <p:nvPr>
            <p:ph type="subTitle" idx="1"/>
          </p:nvPr>
        </p:nvSpPr>
        <p:spPr/>
        <p:txBody>
          <a:bodyPr/>
          <a:lstStyle/>
          <a:p>
            <a:pPr algn="ctr"/>
            <a:r>
              <a:rPr lang="nl-NL" dirty="0">
                <a:latin typeface="Calibri" panose="020F0502020204030204" pitchFamily="34" charset="0"/>
                <a:cs typeface="Calibri" panose="020F0502020204030204" pitchFamily="34" charset="0"/>
              </a:rPr>
              <a:t>Basisvorming + keuzegedeelte</a:t>
            </a:r>
            <a:endParaRPr lang="nl-BE" dirty="0">
              <a:latin typeface="Calibri" panose="020F0502020204030204" pitchFamily="34" charset="0"/>
              <a:cs typeface="Calibri" panose="020F0502020204030204" pitchFamily="34" charset="0"/>
            </a:endParaRPr>
          </a:p>
        </p:txBody>
      </p:sp>
      <p:pic>
        <p:nvPicPr>
          <p:cNvPr id="4" name="Afbeelding 3">
            <a:extLst>
              <a:ext uri="{FF2B5EF4-FFF2-40B4-BE49-F238E27FC236}">
                <a16:creationId xmlns:a16="http://schemas.microsoft.com/office/drawing/2014/main" id="{5284C49D-6836-4460-90BE-6146146B5D99}"/>
              </a:ext>
            </a:extLst>
          </p:cNvPr>
          <p:cNvPicPr>
            <a:picLocks noChangeAspect="1"/>
          </p:cNvPicPr>
          <p:nvPr/>
        </p:nvPicPr>
        <p:blipFill rotWithShape="1">
          <a:blip r:embed="rId3"/>
          <a:srcRect l="3053" t="10856" r="57829" b="7232"/>
          <a:stretch/>
        </p:blipFill>
        <p:spPr>
          <a:xfrm>
            <a:off x="813626" y="337929"/>
            <a:ext cx="1719469" cy="1243455"/>
          </a:xfrm>
          <a:prstGeom prst="rect">
            <a:avLst/>
          </a:prstGeom>
          <a:gradFill>
            <a:gsLst>
              <a:gs pos="100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p:spPr>
      </p:pic>
    </p:spTree>
    <p:extLst>
      <p:ext uri="{BB962C8B-B14F-4D97-AF65-F5344CB8AC3E}">
        <p14:creationId xmlns:p14="http://schemas.microsoft.com/office/powerpoint/2010/main" val="26527322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5717470-90EF-4D77-8253-E6477F3C9FB9}"/>
              </a:ext>
            </a:extLst>
          </p:cNvPr>
          <p:cNvSpPr>
            <a:spLocks noGrp="1"/>
          </p:cNvSpPr>
          <p:nvPr>
            <p:ph type="title"/>
          </p:nvPr>
        </p:nvSpPr>
        <p:spPr>
          <a:xfrm>
            <a:off x="677334" y="609600"/>
            <a:ext cx="8596668" cy="881849"/>
          </a:xfrm>
        </p:spPr>
        <p:txBody>
          <a:bodyPr/>
          <a:lstStyle/>
          <a:p>
            <a:r>
              <a:rPr lang="nl-NL" dirty="0">
                <a:solidFill>
                  <a:schemeClr val="accent5">
                    <a:lumMod val="75000"/>
                  </a:schemeClr>
                </a:solidFill>
                <a:latin typeface="Calibri" panose="020F0502020204030204" pitchFamily="34" charset="0"/>
                <a:cs typeface="Calibri" panose="020F0502020204030204" pitchFamily="34" charset="0"/>
              </a:rPr>
              <a:t>Basisvorming in </a:t>
            </a:r>
            <a:r>
              <a:rPr lang="nl-NL" b="1" u="sng" dirty="0">
                <a:solidFill>
                  <a:schemeClr val="accent5">
                    <a:lumMod val="75000"/>
                  </a:schemeClr>
                </a:solidFill>
                <a:latin typeface="Calibri" panose="020F0502020204030204" pitchFamily="34" charset="0"/>
                <a:cs typeface="Calibri" panose="020F0502020204030204" pitchFamily="34" charset="0"/>
              </a:rPr>
              <a:t>1B</a:t>
            </a:r>
            <a:r>
              <a:rPr lang="nl-NL" dirty="0">
                <a:solidFill>
                  <a:schemeClr val="accent5">
                    <a:lumMod val="75000"/>
                  </a:schemeClr>
                </a:solidFill>
                <a:latin typeface="Calibri" panose="020F0502020204030204" pitchFamily="34" charset="0"/>
                <a:cs typeface="Calibri" panose="020F0502020204030204" pitchFamily="34" charset="0"/>
              </a:rPr>
              <a:t> (27uur)</a:t>
            </a:r>
            <a:endParaRPr lang="nl-BE" dirty="0">
              <a:solidFill>
                <a:schemeClr val="accent5">
                  <a:lumMod val="75000"/>
                </a:schemeClr>
              </a:solidFill>
              <a:latin typeface="Calibri" panose="020F0502020204030204" pitchFamily="34" charset="0"/>
              <a:cs typeface="Calibri" panose="020F0502020204030204" pitchFamily="34" charset="0"/>
            </a:endParaRPr>
          </a:p>
        </p:txBody>
      </p:sp>
      <p:sp>
        <p:nvSpPr>
          <p:cNvPr id="3" name="Tijdelijke aanduiding voor inhoud 2">
            <a:extLst>
              <a:ext uri="{FF2B5EF4-FFF2-40B4-BE49-F238E27FC236}">
                <a16:creationId xmlns:a16="http://schemas.microsoft.com/office/drawing/2014/main" id="{E7D75636-9640-4B5B-9C9C-32104947911F}"/>
              </a:ext>
            </a:extLst>
          </p:cNvPr>
          <p:cNvSpPr>
            <a:spLocks noGrp="1"/>
          </p:cNvSpPr>
          <p:nvPr>
            <p:ph idx="1"/>
          </p:nvPr>
        </p:nvSpPr>
        <p:spPr>
          <a:xfrm>
            <a:off x="677334" y="1367161"/>
            <a:ext cx="8596668" cy="4674201"/>
          </a:xfrm>
        </p:spPr>
        <p:txBody>
          <a:bodyPr/>
          <a:lstStyle/>
          <a:p>
            <a:r>
              <a:rPr lang="nl-BE" dirty="0">
                <a:latin typeface="Calibri" panose="020F0502020204030204" pitchFamily="34" charset="0"/>
                <a:cs typeface="Calibri" panose="020F0502020204030204" pitchFamily="34" charset="0"/>
              </a:rPr>
              <a:t>Werken aan de eindtermen</a:t>
            </a:r>
          </a:p>
          <a:p>
            <a:r>
              <a:rPr lang="nl-BE" dirty="0">
                <a:latin typeface="Calibri" panose="020F0502020204030204" pitchFamily="34" charset="0"/>
                <a:cs typeface="Calibri" panose="020F0502020204030204" pitchFamily="34" charset="0"/>
              </a:rPr>
              <a:t>Scholen bepalen zelf via welke vakken ze dit doen</a:t>
            </a:r>
          </a:p>
          <a:p>
            <a:r>
              <a:rPr lang="nl-NL" dirty="0">
                <a:latin typeface="Calibri" panose="020F0502020204030204" pitchFamily="34" charset="0"/>
                <a:cs typeface="Calibri" panose="020F0502020204030204" pitchFamily="34" charset="0"/>
              </a:rPr>
              <a:t>Voorbeeld:</a:t>
            </a:r>
          </a:p>
          <a:p>
            <a:pPr marL="0" indent="0">
              <a:buNone/>
            </a:pPr>
            <a:endParaRPr lang="nl-NL" dirty="0">
              <a:latin typeface="Calibri" panose="020F0502020204030204" pitchFamily="34" charset="0"/>
              <a:cs typeface="Calibri" panose="020F0502020204030204" pitchFamily="34" charset="0"/>
            </a:endParaRPr>
          </a:p>
          <a:p>
            <a:pPr marL="0" indent="0">
              <a:buNone/>
            </a:pPr>
            <a:endParaRPr lang="nl-NL" dirty="0">
              <a:latin typeface="Calibri" panose="020F0502020204030204" pitchFamily="34" charset="0"/>
              <a:cs typeface="Calibri" panose="020F0502020204030204" pitchFamily="34" charset="0"/>
            </a:endParaRPr>
          </a:p>
          <a:p>
            <a:pPr marL="0" indent="0">
              <a:buNone/>
            </a:pPr>
            <a:endParaRPr lang="nl-BE" dirty="0">
              <a:latin typeface="Calibri" panose="020F0502020204030204" pitchFamily="34" charset="0"/>
              <a:cs typeface="Calibri" panose="020F0502020204030204" pitchFamily="34" charset="0"/>
            </a:endParaRPr>
          </a:p>
          <a:p>
            <a:pPr marL="0" indent="0">
              <a:buNone/>
            </a:pPr>
            <a:endParaRPr lang="nl-NL" dirty="0">
              <a:latin typeface="Calibri" panose="020F0502020204030204" pitchFamily="34" charset="0"/>
              <a:cs typeface="Calibri" panose="020F0502020204030204" pitchFamily="34" charset="0"/>
            </a:endParaRPr>
          </a:p>
        </p:txBody>
      </p:sp>
      <p:graphicFrame>
        <p:nvGraphicFramePr>
          <p:cNvPr id="5" name="Tabel 5">
            <a:extLst>
              <a:ext uri="{FF2B5EF4-FFF2-40B4-BE49-F238E27FC236}">
                <a16:creationId xmlns:a16="http://schemas.microsoft.com/office/drawing/2014/main" id="{E351A19B-EC1A-4485-B189-10BA79104760}"/>
              </a:ext>
            </a:extLst>
          </p:cNvPr>
          <p:cNvGraphicFramePr>
            <a:graphicFrameLocks noGrp="1"/>
          </p:cNvGraphicFramePr>
          <p:nvPr>
            <p:extLst>
              <p:ext uri="{D42A27DB-BD31-4B8C-83A1-F6EECF244321}">
                <p14:modId xmlns:p14="http://schemas.microsoft.com/office/powerpoint/2010/main" val="1847977118"/>
              </p:ext>
            </p:extLst>
          </p:nvPr>
        </p:nvGraphicFramePr>
        <p:xfrm>
          <a:off x="677334" y="2722289"/>
          <a:ext cx="8916514" cy="2595880"/>
        </p:xfrm>
        <a:graphic>
          <a:graphicData uri="http://schemas.openxmlformats.org/drawingml/2006/table">
            <a:tbl>
              <a:tblPr firstRow="1" bandRow="1">
                <a:tableStyleId>{5C22544A-7EE6-4342-B048-85BDC9FD1C3A}</a:tableStyleId>
              </a:tblPr>
              <a:tblGrid>
                <a:gridCol w="3504266">
                  <a:extLst>
                    <a:ext uri="{9D8B030D-6E8A-4147-A177-3AD203B41FA5}">
                      <a16:colId xmlns:a16="http://schemas.microsoft.com/office/drawing/2014/main" val="1117564752"/>
                    </a:ext>
                  </a:extLst>
                </a:gridCol>
                <a:gridCol w="955448">
                  <a:extLst>
                    <a:ext uri="{9D8B030D-6E8A-4147-A177-3AD203B41FA5}">
                      <a16:colId xmlns:a16="http://schemas.microsoft.com/office/drawing/2014/main" val="44753996"/>
                    </a:ext>
                  </a:extLst>
                </a:gridCol>
                <a:gridCol w="3502800">
                  <a:extLst>
                    <a:ext uri="{9D8B030D-6E8A-4147-A177-3AD203B41FA5}">
                      <a16:colId xmlns:a16="http://schemas.microsoft.com/office/drawing/2014/main" val="1970581552"/>
                    </a:ext>
                  </a:extLst>
                </a:gridCol>
                <a:gridCol w="954000">
                  <a:extLst>
                    <a:ext uri="{9D8B030D-6E8A-4147-A177-3AD203B41FA5}">
                      <a16:colId xmlns:a16="http://schemas.microsoft.com/office/drawing/2014/main" val="2658495006"/>
                    </a:ext>
                  </a:extLst>
                </a:gridCol>
              </a:tblGrid>
              <a:tr h="370840">
                <a:tc>
                  <a:txBody>
                    <a:bodyPr/>
                    <a:lstStyle/>
                    <a:p>
                      <a:pPr algn="ctr"/>
                      <a:r>
                        <a:rPr lang="nl-NL" b="0" dirty="0">
                          <a:solidFill>
                            <a:schemeClr val="tx1"/>
                          </a:solidFill>
                          <a:latin typeface="Calibri" panose="020F0502020204030204" pitchFamily="34" charset="0"/>
                          <a:cs typeface="Calibri" panose="020F0502020204030204" pitchFamily="34" charset="0"/>
                        </a:rPr>
                        <a:t>Vak</a:t>
                      </a:r>
                      <a:endParaRPr lang="nl-BE" b="0" dirty="0">
                        <a:solidFill>
                          <a:schemeClr val="tx1"/>
                        </a:solidFill>
                        <a:latin typeface="Calibri" panose="020F0502020204030204" pitchFamily="34" charset="0"/>
                        <a:cs typeface="Calibri" panose="020F0502020204030204" pitchFamily="34" charset="0"/>
                      </a:endParaRPr>
                    </a:p>
                  </a:txBody>
                  <a:tcPr/>
                </a:tc>
                <a:tc>
                  <a:txBody>
                    <a:bodyPr/>
                    <a:lstStyle/>
                    <a:p>
                      <a:pPr algn="ctr"/>
                      <a:r>
                        <a:rPr lang="nl-NL" b="0" dirty="0">
                          <a:solidFill>
                            <a:schemeClr val="tx1"/>
                          </a:solidFill>
                          <a:latin typeface="Calibri" panose="020F0502020204030204" pitchFamily="34" charset="0"/>
                          <a:cs typeface="Calibri" panose="020F0502020204030204" pitchFamily="34" charset="0"/>
                        </a:rPr>
                        <a:t>Uur</a:t>
                      </a:r>
                      <a:endParaRPr lang="nl-BE" b="0" dirty="0">
                        <a:solidFill>
                          <a:schemeClr val="tx1"/>
                        </a:solidFill>
                        <a:latin typeface="Calibri" panose="020F0502020204030204" pitchFamily="34" charset="0"/>
                        <a:cs typeface="Calibri" panose="020F0502020204030204" pitchFamily="34" charset="0"/>
                      </a:endParaRPr>
                    </a:p>
                  </a:txBody>
                  <a:tcPr/>
                </a:tc>
                <a:tc>
                  <a:txBody>
                    <a:bodyPr/>
                    <a:lstStyle/>
                    <a:p>
                      <a:pPr algn="ctr"/>
                      <a:r>
                        <a:rPr lang="nl-NL" b="0" dirty="0">
                          <a:solidFill>
                            <a:schemeClr val="tx1"/>
                          </a:solidFill>
                          <a:latin typeface="Calibri" panose="020F0502020204030204" pitchFamily="34" charset="0"/>
                          <a:cs typeface="Calibri" panose="020F0502020204030204" pitchFamily="34" charset="0"/>
                        </a:rPr>
                        <a:t>Vak</a:t>
                      </a:r>
                      <a:endParaRPr lang="nl-BE" b="0" dirty="0">
                        <a:solidFill>
                          <a:schemeClr val="tx1"/>
                        </a:solidFill>
                        <a:latin typeface="Calibri" panose="020F0502020204030204" pitchFamily="34" charset="0"/>
                        <a:cs typeface="Calibri" panose="020F0502020204030204" pitchFamily="34" charset="0"/>
                      </a:endParaRPr>
                    </a:p>
                  </a:txBody>
                  <a:tcPr/>
                </a:tc>
                <a:tc>
                  <a:txBody>
                    <a:bodyPr/>
                    <a:lstStyle/>
                    <a:p>
                      <a:pPr algn="ctr"/>
                      <a:r>
                        <a:rPr lang="nl-NL" b="0" dirty="0">
                          <a:solidFill>
                            <a:schemeClr val="tx1"/>
                          </a:solidFill>
                          <a:latin typeface="Calibri" panose="020F0502020204030204" pitchFamily="34" charset="0"/>
                          <a:cs typeface="Calibri" panose="020F0502020204030204" pitchFamily="34" charset="0"/>
                        </a:rPr>
                        <a:t>Uur </a:t>
                      </a:r>
                      <a:endParaRPr lang="nl-BE" b="0" dirty="0">
                        <a:solidFill>
                          <a:schemeClr val="tx1"/>
                        </a:solidFill>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584299424"/>
                  </a:ext>
                </a:extLst>
              </a:tr>
              <a:tr h="370840">
                <a:tc>
                  <a:txBody>
                    <a:bodyPr/>
                    <a:lstStyle/>
                    <a:p>
                      <a:r>
                        <a:rPr lang="nl-NL" dirty="0">
                          <a:latin typeface="Calibri" panose="020F0502020204030204" pitchFamily="34" charset="0"/>
                          <a:cs typeface="Calibri" panose="020F0502020204030204" pitchFamily="34" charset="0"/>
                        </a:rPr>
                        <a:t>Beeld</a:t>
                      </a:r>
                      <a:endParaRPr lang="nl-BE" dirty="0">
                        <a:latin typeface="Calibri" panose="020F0502020204030204" pitchFamily="34" charset="0"/>
                        <a:cs typeface="Calibri" panose="020F0502020204030204" pitchFamily="34" charset="0"/>
                      </a:endParaRPr>
                    </a:p>
                  </a:txBody>
                  <a:tcPr/>
                </a:tc>
                <a:tc>
                  <a:txBody>
                    <a:bodyPr/>
                    <a:lstStyle/>
                    <a:p>
                      <a:pPr algn="ctr"/>
                      <a:r>
                        <a:rPr lang="nl-NL" dirty="0">
                          <a:latin typeface="Calibri" panose="020F0502020204030204" pitchFamily="34" charset="0"/>
                          <a:cs typeface="Calibri" panose="020F0502020204030204" pitchFamily="34" charset="0"/>
                        </a:rPr>
                        <a:t>1</a:t>
                      </a:r>
                      <a:endParaRPr lang="nl-BE" dirty="0">
                        <a:latin typeface="Calibri" panose="020F0502020204030204" pitchFamily="34" charset="0"/>
                        <a:cs typeface="Calibri" panose="020F0502020204030204" pitchFamily="34" charset="0"/>
                      </a:endParaRPr>
                    </a:p>
                  </a:txBody>
                  <a:tcPr/>
                </a:tc>
                <a:tc>
                  <a:txBody>
                    <a:bodyPr/>
                    <a:lstStyle/>
                    <a:p>
                      <a:r>
                        <a:rPr lang="nl-NL" dirty="0">
                          <a:latin typeface="Calibri" panose="020F0502020204030204" pitchFamily="34" charset="0"/>
                          <a:cs typeface="Calibri" panose="020F0502020204030204" pitchFamily="34" charset="0"/>
                        </a:rPr>
                        <a:t>Muziek</a:t>
                      </a:r>
                      <a:endParaRPr lang="nl-BE" dirty="0">
                        <a:latin typeface="Calibri" panose="020F0502020204030204" pitchFamily="34" charset="0"/>
                        <a:cs typeface="Calibri" panose="020F0502020204030204" pitchFamily="34" charset="0"/>
                      </a:endParaRPr>
                    </a:p>
                  </a:txBody>
                  <a:tcPr/>
                </a:tc>
                <a:tc>
                  <a:txBody>
                    <a:bodyPr/>
                    <a:lstStyle/>
                    <a:p>
                      <a:pPr algn="ctr"/>
                      <a:r>
                        <a:rPr lang="nl-NL" dirty="0">
                          <a:latin typeface="Calibri" panose="020F0502020204030204" pitchFamily="34" charset="0"/>
                          <a:cs typeface="Calibri" panose="020F0502020204030204" pitchFamily="34" charset="0"/>
                        </a:rPr>
                        <a:t>1</a:t>
                      </a:r>
                      <a:endParaRPr lang="nl-BE"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221920647"/>
                  </a:ext>
                </a:extLst>
              </a:tr>
              <a:tr h="370840">
                <a:tc>
                  <a:txBody>
                    <a:bodyPr/>
                    <a:lstStyle/>
                    <a:p>
                      <a:r>
                        <a:rPr lang="nl-NL" dirty="0">
                          <a:latin typeface="Calibri" panose="020F0502020204030204" pitchFamily="34" charset="0"/>
                          <a:cs typeface="Calibri" panose="020F0502020204030204" pitchFamily="34" charset="0"/>
                        </a:rPr>
                        <a:t>Engels</a:t>
                      </a:r>
                      <a:endParaRPr lang="nl-BE" dirty="0">
                        <a:latin typeface="Calibri" panose="020F0502020204030204" pitchFamily="34" charset="0"/>
                        <a:cs typeface="Calibri" panose="020F0502020204030204" pitchFamily="34" charset="0"/>
                      </a:endParaRPr>
                    </a:p>
                  </a:txBody>
                  <a:tcPr/>
                </a:tc>
                <a:tc>
                  <a:txBody>
                    <a:bodyPr/>
                    <a:lstStyle/>
                    <a:p>
                      <a:pPr algn="ctr"/>
                      <a:r>
                        <a:rPr lang="nl-NL" dirty="0">
                          <a:latin typeface="Calibri" panose="020F0502020204030204" pitchFamily="34" charset="0"/>
                          <a:cs typeface="Calibri" panose="020F0502020204030204" pitchFamily="34" charset="0"/>
                        </a:rPr>
                        <a:t>1</a:t>
                      </a:r>
                      <a:endParaRPr lang="nl-BE" dirty="0">
                        <a:latin typeface="Calibri" panose="020F0502020204030204" pitchFamily="34" charset="0"/>
                        <a:cs typeface="Calibri" panose="020F0502020204030204" pitchFamily="34" charset="0"/>
                      </a:endParaRPr>
                    </a:p>
                  </a:txBody>
                  <a:tcPr/>
                </a:tc>
                <a:tc>
                  <a:txBody>
                    <a:bodyPr/>
                    <a:lstStyle/>
                    <a:p>
                      <a:r>
                        <a:rPr lang="nl-NL" dirty="0">
                          <a:latin typeface="Calibri" panose="020F0502020204030204" pitchFamily="34" charset="0"/>
                          <a:cs typeface="Calibri" panose="020F0502020204030204" pitchFamily="34" charset="0"/>
                        </a:rPr>
                        <a:t>Nederlands</a:t>
                      </a:r>
                      <a:endParaRPr lang="nl-BE" dirty="0">
                        <a:latin typeface="Calibri" panose="020F0502020204030204" pitchFamily="34" charset="0"/>
                        <a:cs typeface="Calibri" panose="020F0502020204030204" pitchFamily="34" charset="0"/>
                      </a:endParaRPr>
                    </a:p>
                  </a:txBody>
                  <a:tcPr/>
                </a:tc>
                <a:tc>
                  <a:txBody>
                    <a:bodyPr/>
                    <a:lstStyle/>
                    <a:p>
                      <a:pPr algn="ctr"/>
                      <a:r>
                        <a:rPr lang="nl-NL" dirty="0">
                          <a:latin typeface="Calibri" panose="020F0502020204030204" pitchFamily="34" charset="0"/>
                          <a:cs typeface="Calibri" panose="020F0502020204030204" pitchFamily="34" charset="0"/>
                        </a:rPr>
                        <a:t>4</a:t>
                      </a:r>
                      <a:endParaRPr lang="nl-BE"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2750255539"/>
                  </a:ext>
                </a:extLst>
              </a:tr>
              <a:tr h="370840">
                <a:tc>
                  <a:txBody>
                    <a:bodyPr/>
                    <a:lstStyle/>
                    <a:p>
                      <a:r>
                        <a:rPr lang="nl-NL" dirty="0">
                          <a:latin typeface="Calibri" panose="020F0502020204030204" pitchFamily="34" charset="0"/>
                          <a:cs typeface="Calibri" panose="020F0502020204030204" pitchFamily="34" charset="0"/>
                        </a:rPr>
                        <a:t>Frans</a:t>
                      </a:r>
                      <a:endParaRPr lang="nl-BE" dirty="0">
                        <a:latin typeface="Calibri" panose="020F0502020204030204" pitchFamily="34" charset="0"/>
                        <a:cs typeface="Calibri" panose="020F0502020204030204" pitchFamily="34" charset="0"/>
                      </a:endParaRPr>
                    </a:p>
                  </a:txBody>
                  <a:tcPr/>
                </a:tc>
                <a:tc>
                  <a:txBody>
                    <a:bodyPr/>
                    <a:lstStyle/>
                    <a:p>
                      <a:pPr algn="ctr"/>
                      <a:r>
                        <a:rPr lang="nl-NL" dirty="0">
                          <a:latin typeface="Calibri" panose="020F0502020204030204" pitchFamily="34" charset="0"/>
                          <a:cs typeface="Calibri" panose="020F0502020204030204" pitchFamily="34" charset="0"/>
                        </a:rPr>
                        <a:t>2</a:t>
                      </a:r>
                      <a:endParaRPr lang="nl-BE" dirty="0">
                        <a:latin typeface="Calibri" panose="020F0502020204030204" pitchFamily="34" charset="0"/>
                        <a:cs typeface="Calibri" panose="020F0502020204030204" pitchFamily="34" charset="0"/>
                      </a:endParaRPr>
                    </a:p>
                  </a:txBody>
                  <a:tcPr/>
                </a:tc>
                <a:tc>
                  <a:txBody>
                    <a:bodyPr/>
                    <a:lstStyle/>
                    <a:p>
                      <a:r>
                        <a:rPr lang="nl-NL" dirty="0">
                          <a:latin typeface="Calibri" panose="020F0502020204030204" pitchFamily="34" charset="0"/>
                          <a:cs typeface="Calibri" panose="020F0502020204030204" pitchFamily="34" charset="0"/>
                        </a:rPr>
                        <a:t>Techniek</a:t>
                      </a:r>
                      <a:endParaRPr lang="nl-BE" dirty="0">
                        <a:latin typeface="Calibri" panose="020F0502020204030204" pitchFamily="34" charset="0"/>
                        <a:cs typeface="Calibri" panose="020F0502020204030204" pitchFamily="34" charset="0"/>
                      </a:endParaRPr>
                    </a:p>
                  </a:txBody>
                  <a:tcPr/>
                </a:tc>
                <a:tc>
                  <a:txBody>
                    <a:bodyPr/>
                    <a:lstStyle/>
                    <a:p>
                      <a:pPr algn="ctr"/>
                      <a:r>
                        <a:rPr lang="nl-NL" dirty="0">
                          <a:latin typeface="Calibri" panose="020F0502020204030204" pitchFamily="34" charset="0"/>
                          <a:cs typeface="Calibri" panose="020F0502020204030204" pitchFamily="34" charset="0"/>
                        </a:rPr>
                        <a:t>4</a:t>
                      </a:r>
                      <a:endParaRPr lang="nl-BE"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810261984"/>
                  </a:ext>
                </a:extLst>
              </a:tr>
              <a:tr h="370840">
                <a:tc>
                  <a:txBody>
                    <a:bodyPr/>
                    <a:lstStyle/>
                    <a:p>
                      <a:r>
                        <a:rPr lang="nl-NL" dirty="0">
                          <a:latin typeface="Calibri" panose="020F0502020204030204" pitchFamily="34" charset="0"/>
                          <a:cs typeface="Calibri" panose="020F0502020204030204" pitchFamily="34" charset="0"/>
                        </a:rPr>
                        <a:t>Godsdienst</a:t>
                      </a:r>
                      <a:endParaRPr lang="nl-BE" dirty="0">
                        <a:latin typeface="Calibri" panose="020F0502020204030204" pitchFamily="34" charset="0"/>
                        <a:cs typeface="Calibri" panose="020F0502020204030204" pitchFamily="34" charset="0"/>
                      </a:endParaRPr>
                    </a:p>
                  </a:txBody>
                  <a:tcPr/>
                </a:tc>
                <a:tc>
                  <a:txBody>
                    <a:bodyPr/>
                    <a:lstStyle/>
                    <a:p>
                      <a:pPr algn="ctr"/>
                      <a:r>
                        <a:rPr lang="nl-NL" dirty="0">
                          <a:latin typeface="Calibri" panose="020F0502020204030204" pitchFamily="34" charset="0"/>
                          <a:cs typeface="Calibri" panose="020F0502020204030204" pitchFamily="34" charset="0"/>
                        </a:rPr>
                        <a:t>2</a:t>
                      </a:r>
                      <a:endParaRPr lang="nl-BE" dirty="0">
                        <a:latin typeface="Calibri" panose="020F0502020204030204" pitchFamily="34" charset="0"/>
                        <a:cs typeface="Calibri" panose="020F0502020204030204" pitchFamily="34" charset="0"/>
                      </a:endParaRPr>
                    </a:p>
                  </a:txBody>
                  <a:tcPr/>
                </a:tc>
                <a:tc>
                  <a:txBody>
                    <a:bodyPr/>
                    <a:lstStyle/>
                    <a:p>
                      <a:r>
                        <a:rPr lang="nl-NL" dirty="0">
                          <a:latin typeface="Calibri" panose="020F0502020204030204" pitchFamily="34" charset="0"/>
                          <a:cs typeface="Calibri" panose="020F0502020204030204" pitchFamily="34" charset="0"/>
                        </a:rPr>
                        <a:t>Wetenschappen</a:t>
                      </a:r>
                      <a:endParaRPr lang="nl-BE" dirty="0">
                        <a:latin typeface="Calibri" panose="020F0502020204030204" pitchFamily="34" charset="0"/>
                        <a:cs typeface="Calibri" panose="020F0502020204030204" pitchFamily="34" charset="0"/>
                      </a:endParaRPr>
                    </a:p>
                  </a:txBody>
                  <a:tcPr/>
                </a:tc>
                <a:tc>
                  <a:txBody>
                    <a:bodyPr/>
                    <a:lstStyle/>
                    <a:p>
                      <a:pPr algn="ctr"/>
                      <a:r>
                        <a:rPr lang="nl-NL" dirty="0">
                          <a:latin typeface="Calibri" panose="020F0502020204030204" pitchFamily="34" charset="0"/>
                          <a:cs typeface="Calibri" panose="020F0502020204030204" pitchFamily="34" charset="0"/>
                        </a:rPr>
                        <a:t>3</a:t>
                      </a:r>
                      <a:endParaRPr lang="nl-BE"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3269020203"/>
                  </a:ext>
                </a:extLst>
              </a:tr>
              <a:tr h="370840">
                <a:tc>
                  <a:txBody>
                    <a:bodyPr/>
                    <a:lstStyle/>
                    <a:p>
                      <a:r>
                        <a:rPr lang="nl-NL" dirty="0">
                          <a:latin typeface="Calibri" panose="020F0502020204030204" pitchFamily="34" charset="0"/>
                          <a:cs typeface="Calibri" panose="020F0502020204030204" pitchFamily="34" charset="0"/>
                        </a:rPr>
                        <a:t>Lichamelijke opvoeding</a:t>
                      </a:r>
                      <a:endParaRPr lang="nl-BE" dirty="0">
                        <a:latin typeface="Calibri" panose="020F0502020204030204" pitchFamily="34" charset="0"/>
                        <a:cs typeface="Calibri" panose="020F0502020204030204" pitchFamily="34" charset="0"/>
                      </a:endParaRPr>
                    </a:p>
                  </a:txBody>
                  <a:tcPr/>
                </a:tc>
                <a:tc>
                  <a:txBody>
                    <a:bodyPr/>
                    <a:lstStyle/>
                    <a:p>
                      <a:pPr algn="ctr"/>
                      <a:r>
                        <a:rPr lang="nl-NL" dirty="0">
                          <a:latin typeface="Calibri" panose="020F0502020204030204" pitchFamily="34" charset="0"/>
                          <a:cs typeface="Calibri" panose="020F0502020204030204" pitchFamily="34" charset="0"/>
                        </a:rPr>
                        <a:t>2</a:t>
                      </a:r>
                      <a:endParaRPr lang="nl-BE" dirty="0">
                        <a:latin typeface="Calibri" panose="020F0502020204030204" pitchFamily="34" charset="0"/>
                        <a:cs typeface="Calibri" panose="020F0502020204030204" pitchFamily="34" charset="0"/>
                      </a:endParaRPr>
                    </a:p>
                  </a:txBody>
                  <a:tcPr/>
                </a:tc>
                <a:tc>
                  <a:txBody>
                    <a:bodyPr/>
                    <a:lstStyle/>
                    <a:p>
                      <a:r>
                        <a:rPr lang="nl-NL" dirty="0">
                          <a:latin typeface="Calibri" panose="020F0502020204030204" pitchFamily="34" charset="0"/>
                          <a:cs typeface="Calibri" panose="020F0502020204030204" pitchFamily="34" charset="0"/>
                        </a:rPr>
                        <a:t>Wiskunde</a:t>
                      </a:r>
                      <a:endParaRPr lang="nl-BE" dirty="0">
                        <a:latin typeface="Calibri" panose="020F0502020204030204" pitchFamily="34" charset="0"/>
                        <a:cs typeface="Calibri" panose="020F0502020204030204" pitchFamily="34" charset="0"/>
                      </a:endParaRPr>
                    </a:p>
                  </a:txBody>
                  <a:tcPr/>
                </a:tc>
                <a:tc>
                  <a:txBody>
                    <a:bodyPr/>
                    <a:lstStyle/>
                    <a:p>
                      <a:pPr algn="ctr"/>
                      <a:r>
                        <a:rPr lang="nl-NL" dirty="0">
                          <a:latin typeface="Calibri" panose="020F0502020204030204" pitchFamily="34" charset="0"/>
                          <a:cs typeface="Calibri" panose="020F0502020204030204" pitchFamily="34" charset="0"/>
                        </a:rPr>
                        <a:t>4</a:t>
                      </a:r>
                      <a:endParaRPr lang="nl-BE"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4035953656"/>
                  </a:ext>
                </a:extLst>
              </a:tr>
              <a:tr h="370840">
                <a:tc>
                  <a:txBody>
                    <a:bodyPr/>
                    <a:lstStyle/>
                    <a:p>
                      <a:r>
                        <a:rPr lang="nl-NL" dirty="0">
                          <a:latin typeface="Calibri" panose="020F0502020204030204" pitchFamily="34" charset="0"/>
                          <a:cs typeface="Calibri" panose="020F0502020204030204" pitchFamily="34" charset="0"/>
                        </a:rPr>
                        <a:t>Maatschappelijke vorming</a:t>
                      </a:r>
                      <a:endParaRPr lang="nl-BE" dirty="0">
                        <a:latin typeface="Calibri" panose="020F0502020204030204" pitchFamily="34" charset="0"/>
                        <a:cs typeface="Calibri" panose="020F0502020204030204" pitchFamily="34" charset="0"/>
                      </a:endParaRPr>
                    </a:p>
                  </a:txBody>
                  <a:tcPr/>
                </a:tc>
                <a:tc>
                  <a:txBody>
                    <a:bodyPr/>
                    <a:lstStyle/>
                    <a:p>
                      <a:pPr algn="ctr"/>
                      <a:r>
                        <a:rPr lang="nl-NL" dirty="0">
                          <a:latin typeface="Calibri" panose="020F0502020204030204" pitchFamily="34" charset="0"/>
                          <a:cs typeface="Calibri" panose="020F0502020204030204" pitchFamily="34" charset="0"/>
                        </a:rPr>
                        <a:t>3</a:t>
                      </a:r>
                      <a:endParaRPr lang="nl-BE" dirty="0">
                        <a:latin typeface="Calibri" panose="020F0502020204030204" pitchFamily="34" charset="0"/>
                        <a:cs typeface="Calibri" panose="020F0502020204030204" pitchFamily="34" charset="0"/>
                      </a:endParaRPr>
                    </a:p>
                  </a:txBody>
                  <a:tcPr/>
                </a:tc>
                <a:tc>
                  <a:txBody>
                    <a:bodyPr/>
                    <a:lstStyle/>
                    <a:p>
                      <a:r>
                        <a:rPr lang="nl-NL" dirty="0">
                          <a:latin typeface="Calibri" panose="020F0502020204030204" pitchFamily="34" charset="0"/>
                          <a:cs typeface="Calibri" panose="020F0502020204030204" pitchFamily="34" charset="0"/>
                        </a:rPr>
                        <a:t>Totaal</a:t>
                      </a:r>
                      <a:endParaRPr lang="nl-BE" dirty="0">
                        <a:latin typeface="Calibri" panose="020F0502020204030204" pitchFamily="34" charset="0"/>
                        <a:cs typeface="Calibri" panose="020F0502020204030204" pitchFamily="34" charset="0"/>
                      </a:endParaRPr>
                    </a:p>
                  </a:txBody>
                  <a:tcPr/>
                </a:tc>
                <a:tc>
                  <a:txBody>
                    <a:bodyPr/>
                    <a:lstStyle/>
                    <a:p>
                      <a:pPr algn="ctr"/>
                      <a:r>
                        <a:rPr lang="nl-NL" b="1" dirty="0">
                          <a:solidFill>
                            <a:srgbClr val="009644"/>
                          </a:solidFill>
                          <a:latin typeface="Calibri" panose="020F0502020204030204" pitchFamily="34" charset="0"/>
                          <a:cs typeface="Calibri" panose="020F0502020204030204" pitchFamily="34" charset="0"/>
                        </a:rPr>
                        <a:t>27</a:t>
                      </a:r>
                      <a:endParaRPr lang="nl-BE" b="1" dirty="0">
                        <a:solidFill>
                          <a:srgbClr val="009644"/>
                        </a:solidFill>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3933845876"/>
                  </a:ext>
                </a:extLst>
              </a:tr>
            </a:tbl>
          </a:graphicData>
        </a:graphic>
      </p:graphicFrame>
      <p:pic>
        <p:nvPicPr>
          <p:cNvPr id="6" name="Afbeelding 5">
            <a:extLst>
              <a:ext uri="{FF2B5EF4-FFF2-40B4-BE49-F238E27FC236}">
                <a16:creationId xmlns:a16="http://schemas.microsoft.com/office/drawing/2014/main" id="{858CCEF7-20BF-4703-B632-333DCFC5D970}"/>
              </a:ext>
            </a:extLst>
          </p:cNvPr>
          <p:cNvPicPr>
            <a:picLocks noChangeAspect="1"/>
          </p:cNvPicPr>
          <p:nvPr/>
        </p:nvPicPr>
        <p:blipFill rotWithShape="1">
          <a:blip r:embed="rId4"/>
          <a:srcRect l="3053" t="10856" r="57829" b="7232"/>
          <a:stretch/>
        </p:blipFill>
        <p:spPr>
          <a:xfrm>
            <a:off x="147705" y="115955"/>
            <a:ext cx="806452" cy="579783"/>
          </a:xfrm>
          <a:prstGeom prst="rect">
            <a:avLst/>
          </a:prstGeom>
          <a:gradFill>
            <a:gsLst>
              <a:gs pos="100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p:spPr>
      </p:pic>
    </p:spTree>
    <p:custDataLst>
      <p:tags r:id="rId1"/>
    </p:custDataLst>
    <p:extLst>
      <p:ext uri="{BB962C8B-B14F-4D97-AF65-F5344CB8AC3E}">
        <p14:creationId xmlns:p14="http://schemas.microsoft.com/office/powerpoint/2010/main" val="22422723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E2E2E0B-2A18-4235-AD55-E7FDFD284D65}"/>
              </a:ext>
            </a:extLst>
          </p:cNvPr>
          <p:cNvSpPr>
            <a:spLocks noGrp="1"/>
          </p:cNvSpPr>
          <p:nvPr>
            <p:ph type="title"/>
          </p:nvPr>
        </p:nvSpPr>
        <p:spPr/>
        <p:txBody>
          <a:bodyPr/>
          <a:lstStyle/>
          <a:p>
            <a:r>
              <a:rPr lang="nl-NL" dirty="0">
                <a:solidFill>
                  <a:schemeClr val="accent5">
                    <a:lumMod val="75000"/>
                  </a:schemeClr>
                </a:solidFill>
                <a:latin typeface="Calibri" panose="020F0502020204030204" pitchFamily="34" charset="0"/>
                <a:cs typeface="Calibri" panose="020F0502020204030204" pitchFamily="34" charset="0"/>
              </a:rPr>
              <a:t>Keuzegedeelte in </a:t>
            </a:r>
            <a:r>
              <a:rPr lang="nl-NL" b="1" u="sng" dirty="0">
                <a:solidFill>
                  <a:schemeClr val="accent5">
                    <a:lumMod val="75000"/>
                  </a:schemeClr>
                </a:solidFill>
                <a:latin typeface="Calibri" panose="020F0502020204030204" pitchFamily="34" charset="0"/>
                <a:cs typeface="Calibri" panose="020F0502020204030204" pitchFamily="34" charset="0"/>
              </a:rPr>
              <a:t>1B</a:t>
            </a:r>
            <a:r>
              <a:rPr lang="nl-NL" dirty="0">
                <a:solidFill>
                  <a:schemeClr val="accent5">
                    <a:lumMod val="75000"/>
                  </a:schemeClr>
                </a:solidFill>
                <a:latin typeface="Calibri" panose="020F0502020204030204" pitchFamily="34" charset="0"/>
                <a:cs typeface="Calibri" panose="020F0502020204030204" pitchFamily="34" charset="0"/>
              </a:rPr>
              <a:t>: Differentiatie (5uur)</a:t>
            </a:r>
            <a:endParaRPr lang="nl-BE" dirty="0">
              <a:solidFill>
                <a:schemeClr val="accent5">
                  <a:lumMod val="75000"/>
                </a:schemeClr>
              </a:solidFill>
              <a:latin typeface="Calibri" panose="020F0502020204030204" pitchFamily="34" charset="0"/>
              <a:cs typeface="Calibri" panose="020F0502020204030204" pitchFamily="34" charset="0"/>
            </a:endParaRPr>
          </a:p>
        </p:txBody>
      </p:sp>
      <p:sp>
        <p:nvSpPr>
          <p:cNvPr id="3" name="Tijdelijke aanduiding voor inhoud 2">
            <a:extLst>
              <a:ext uri="{FF2B5EF4-FFF2-40B4-BE49-F238E27FC236}">
                <a16:creationId xmlns:a16="http://schemas.microsoft.com/office/drawing/2014/main" id="{11E0AB79-70AF-4EB5-BFA4-4326DC417EFD}"/>
              </a:ext>
            </a:extLst>
          </p:cNvPr>
          <p:cNvSpPr>
            <a:spLocks noGrp="1"/>
          </p:cNvSpPr>
          <p:nvPr>
            <p:ph idx="1"/>
          </p:nvPr>
        </p:nvSpPr>
        <p:spPr>
          <a:xfrm>
            <a:off x="677334" y="1473693"/>
            <a:ext cx="8596668" cy="4567669"/>
          </a:xfrm>
        </p:spPr>
        <p:txBody>
          <a:bodyPr>
            <a:normAutofit/>
          </a:bodyPr>
          <a:lstStyle/>
          <a:p>
            <a:r>
              <a:rPr lang="nl-NL" dirty="0">
                <a:latin typeface="Calibri" panose="020F0502020204030204" pitchFamily="34" charset="0"/>
                <a:cs typeface="Calibri" panose="020F0502020204030204" pitchFamily="34" charset="0"/>
              </a:rPr>
              <a:t>Keuzegedeelte en benaming kan sterk verschillen van school tot school</a:t>
            </a:r>
          </a:p>
          <a:p>
            <a:r>
              <a:rPr lang="nl-NL" dirty="0">
                <a:latin typeface="Calibri" panose="020F0502020204030204" pitchFamily="34" charset="0"/>
                <a:cs typeface="Calibri" panose="020F0502020204030204" pitchFamily="34" charset="0"/>
              </a:rPr>
              <a:t>Doel: 	</a:t>
            </a:r>
          </a:p>
          <a:p>
            <a:pPr lvl="1"/>
            <a:r>
              <a:rPr lang="nl-NL" dirty="0">
                <a:latin typeface="Calibri" panose="020F0502020204030204" pitchFamily="34" charset="0"/>
                <a:cs typeface="Calibri" panose="020F0502020204030204" pitchFamily="34" charset="0"/>
              </a:rPr>
              <a:t>Remediëren: als de basisvorming onvoldoende verworven is, kan de leerling een gedeelte van de tijd gebruiken om zichzelf te versterken in de leerstof </a:t>
            </a:r>
          </a:p>
          <a:p>
            <a:pPr lvl="1"/>
            <a:r>
              <a:rPr lang="nl-NL" dirty="0">
                <a:latin typeface="Calibri" panose="020F0502020204030204" pitchFamily="34" charset="0"/>
                <a:cs typeface="Calibri" panose="020F0502020204030204" pitchFamily="34" charset="0"/>
              </a:rPr>
              <a:t>Verdiepen: De leerling doet meer kennis en vaardigheden op in 1 of meer onderdelen van de basisvorming </a:t>
            </a:r>
          </a:p>
          <a:p>
            <a:r>
              <a:rPr lang="nl-NL" dirty="0">
                <a:latin typeface="Calibri" panose="020F0502020204030204" pitchFamily="34" charset="0"/>
                <a:cs typeface="Calibri" panose="020F0502020204030204" pitchFamily="34" charset="0"/>
              </a:rPr>
              <a:t>Bouwstenen:</a:t>
            </a:r>
          </a:p>
          <a:p>
            <a:pPr lvl="1"/>
            <a:r>
              <a:rPr lang="nl-NL" sz="1800" dirty="0" err="1">
                <a:latin typeface="Calibri" panose="020F0502020204030204" pitchFamily="34" charset="0"/>
                <a:cs typeface="Calibri" panose="020F0502020204030204" pitchFamily="34" charset="0"/>
              </a:rPr>
              <a:t>Flex</a:t>
            </a:r>
            <a:r>
              <a:rPr lang="nl-NL" sz="1800" dirty="0">
                <a:latin typeface="Calibri" panose="020F0502020204030204" pitchFamily="34" charset="0"/>
                <a:cs typeface="Calibri" panose="020F0502020204030204" pitchFamily="34" charset="0"/>
              </a:rPr>
              <a:t>: ondersteuning, verdieping, verbreding op maat van de leerling</a:t>
            </a:r>
          </a:p>
          <a:p>
            <a:pPr lvl="2"/>
            <a:r>
              <a:rPr lang="nl-NL" sz="1800" dirty="0">
                <a:latin typeface="Calibri" panose="020F0502020204030204" pitchFamily="34" charset="0"/>
                <a:cs typeface="Calibri" panose="020F0502020204030204" pitchFamily="34" charset="0"/>
              </a:rPr>
              <a:t>Vaak gebruikt om te differentiëren voor Nederlands, Frans en Wiskunde</a:t>
            </a:r>
          </a:p>
          <a:p>
            <a:pPr lvl="1"/>
            <a:r>
              <a:rPr lang="nl-NL" sz="1800" dirty="0">
                <a:latin typeface="Calibri" panose="020F0502020204030204" pitchFamily="34" charset="0"/>
                <a:cs typeface="Calibri" panose="020F0502020204030204" pitchFamily="34" charset="0"/>
              </a:rPr>
              <a:t>Horizon: studiedomeinen verkennen die in de 2</a:t>
            </a:r>
            <a:r>
              <a:rPr lang="nl-NL" sz="1800" baseline="30000" dirty="0">
                <a:latin typeface="Calibri" panose="020F0502020204030204" pitchFamily="34" charset="0"/>
                <a:cs typeface="Calibri" panose="020F0502020204030204" pitchFamily="34" charset="0"/>
              </a:rPr>
              <a:t>e</a:t>
            </a:r>
            <a:r>
              <a:rPr lang="nl-NL" sz="1800" dirty="0">
                <a:latin typeface="Calibri" panose="020F0502020204030204" pitchFamily="34" charset="0"/>
                <a:cs typeface="Calibri" panose="020F0502020204030204" pitchFamily="34" charset="0"/>
              </a:rPr>
              <a:t> graad aan bod komen</a:t>
            </a:r>
          </a:p>
          <a:p>
            <a:pPr lvl="1"/>
            <a:r>
              <a:rPr lang="nl-NL" sz="1800" dirty="0">
                <a:latin typeface="Calibri" panose="020F0502020204030204" pitchFamily="34" charset="0"/>
                <a:cs typeface="Calibri" panose="020F0502020204030204" pitchFamily="34" charset="0"/>
              </a:rPr>
              <a:t>Leer- en leefsleutels: leren </a:t>
            </a:r>
            <a:r>
              <a:rPr lang="nl-NL" sz="1800" dirty="0" err="1">
                <a:latin typeface="Calibri" panose="020F0502020204030204" pitchFamily="34" charset="0"/>
                <a:cs typeface="Calibri" panose="020F0502020204030204" pitchFamily="34" charset="0"/>
              </a:rPr>
              <a:t>leren</a:t>
            </a:r>
            <a:r>
              <a:rPr lang="nl-NL" sz="1800" dirty="0">
                <a:latin typeface="Calibri" panose="020F0502020204030204" pitchFamily="34" charset="0"/>
                <a:cs typeface="Calibri" panose="020F0502020204030204" pitchFamily="34" charset="0"/>
              </a:rPr>
              <a:t>, sociale vaardigheden, …</a:t>
            </a:r>
          </a:p>
          <a:p>
            <a:pPr lvl="1"/>
            <a:endParaRPr lang="nl-NL" sz="1800" dirty="0">
              <a:latin typeface="Calibri" panose="020F0502020204030204" pitchFamily="34" charset="0"/>
              <a:cs typeface="Calibri" panose="020F0502020204030204" pitchFamily="34" charset="0"/>
            </a:endParaRPr>
          </a:p>
        </p:txBody>
      </p:sp>
      <p:pic>
        <p:nvPicPr>
          <p:cNvPr id="4" name="Afbeelding 3">
            <a:extLst>
              <a:ext uri="{FF2B5EF4-FFF2-40B4-BE49-F238E27FC236}">
                <a16:creationId xmlns:a16="http://schemas.microsoft.com/office/drawing/2014/main" id="{CF6BD99E-9757-40B6-9E4D-EE1C01854C93}"/>
              </a:ext>
            </a:extLst>
          </p:cNvPr>
          <p:cNvPicPr>
            <a:picLocks noChangeAspect="1"/>
          </p:cNvPicPr>
          <p:nvPr/>
        </p:nvPicPr>
        <p:blipFill rotWithShape="1">
          <a:blip r:embed="rId4"/>
          <a:srcRect l="3053" t="10856" r="57829" b="7232"/>
          <a:stretch/>
        </p:blipFill>
        <p:spPr>
          <a:xfrm>
            <a:off x="147705" y="115955"/>
            <a:ext cx="806452" cy="579783"/>
          </a:xfrm>
          <a:prstGeom prst="rect">
            <a:avLst/>
          </a:prstGeom>
          <a:gradFill>
            <a:gsLst>
              <a:gs pos="100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p:spPr>
      </p:pic>
    </p:spTree>
    <p:custDataLst>
      <p:tags r:id="rId1"/>
    </p:custDataLst>
    <p:extLst>
      <p:ext uri="{BB962C8B-B14F-4D97-AF65-F5344CB8AC3E}">
        <p14:creationId xmlns:p14="http://schemas.microsoft.com/office/powerpoint/2010/main" val="30014867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E2E2E0B-2A18-4235-AD55-E7FDFD284D65}"/>
              </a:ext>
            </a:extLst>
          </p:cNvPr>
          <p:cNvSpPr>
            <a:spLocks noGrp="1"/>
          </p:cNvSpPr>
          <p:nvPr>
            <p:ph type="title"/>
          </p:nvPr>
        </p:nvSpPr>
        <p:spPr>
          <a:xfrm>
            <a:off x="677334" y="609600"/>
            <a:ext cx="8596668" cy="775317"/>
          </a:xfrm>
        </p:spPr>
        <p:txBody>
          <a:bodyPr>
            <a:normAutofit/>
          </a:bodyPr>
          <a:lstStyle/>
          <a:p>
            <a:r>
              <a:rPr lang="nl-NL" dirty="0">
                <a:solidFill>
                  <a:schemeClr val="accent5">
                    <a:lumMod val="75000"/>
                  </a:schemeClr>
                </a:solidFill>
                <a:latin typeface="Calibri" panose="020F0502020204030204" pitchFamily="34" charset="0"/>
                <a:cs typeface="Calibri" panose="020F0502020204030204" pitchFamily="34" charset="0"/>
              </a:rPr>
              <a:t>Voorbeeld van een differentiatiepakket (5u)</a:t>
            </a:r>
            <a:endParaRPr lang="nl-BE" dirty="0">
              <a:solidFill>
                <a:schemeClr val="accent5">
                  <a:lumMod val="75000"/>
                </a:schemeClr>
              </a:solidFill>
              <a:latin typeface="Calibri" panose="020F0502020204030204" pitchFamily="34" charset="0"/>
              <a:cs typeface="Calibri" panose="020F0502020204030204" pitchFamily="34" charset="0"/>
            </a:endParaRPr>
          </a:p>
        </p:txBody>
      </p:sp>
      <p:sp>
        <p:nvSpPr>
          <p:cNvPr id="3" name="Tijdelijke aanduiding voor inhoud 2">
            <a:extLst>
              <a:ext uri="{FF2B5EF4-FFF2-40B4-BE49-F238E27FC236}">
                <a16:creationId xmlns:a16="http://schemas.microsoft.com/office/drawing/2014/main" id="{11E0AB79-70AF-4EB5-BFA4-4326DC417EFD}"/>
              </a:ext>
            </a:extLst>
          </p:cNvPr>
          <p:cNvSpPr>
            <a:spLocks noGrp="1"/>
          </p:cNvSpPr>
          <p:nvPr>
            <p:ph idx="1"/>
          </p:nvPr>
        </p:nvSpPr>
        <p:spPr>
          <a:xfrm>
            <a:off x="677334" y="1384917"/>
            <a:ext cx="8596668" cy="4863483"/>
          </a:xfrm>
        </p:spPr>
        <p:txBody>
          <a:bodyPr>
            <a:normAutofit/>
          </a:bodyPr>
          <a:lstStyle/>
          <a:p>
            <a:r>
              <a:rPr lang="nl-NL" dirty="0">
                <a:latin typeface="Calibri" panose="020F0502020204030204" pitchFamily="34" charset="0"/>
                <a:cs typeface="Calibri" panose="020F0502020204030204" pitchFamily="34" charset="0"/>
              </a:rPr>
              <a:t>Scholen bieden verschillende differentiatiepakketten aan</a:t>
            </a:r>
          </a:p>
          <a:p>
            <a:r>
              <a:rPr lang="nl-NL" dirty="0">
                <a:latin typeface="Calibri" panose="020F0502020204030204" pitchFamily="34" charset="0"/>
                <a:cs typeface="Calibri" panose="020F0502020204030204" pitchFamily="34" charset="0"/>
              </a:rPr>
              <a:t>Overzicht: </a:t>
            </a:r>
            <a:r>
              <a:rPr lang="nl-NL" dirty="0">
                <a:latin typeface="Calibri" panose="020F0502020204030204" pitchFamily="34" charset="0"/>
                <a:cs typeface="Calibri" panose="020F0502020204030204" pitchFamily="34" charset="0"/>
                <a:hlinkClick r:id="rId4"/>
              </a:rPr>
              <a:t>http://www.vclbleuven.be/kiezen/scholengids/differentiatiepakketten_1SO_LOTZ.pdf</a:t>
            </a:r>
            <a:endParaRPr lang="nl-NL" dirty="0">
              <a:latin typeface="Calibri" panose="020F0502020204030204" pitchFamily="34" charset="0"/>
              <a:cs typeface="Calibri" panose="020F0502020204030204" pitchFamily="34" charset="0"/>
            </a:endParaRPr>
          </a:p>
          <a:p>
            <a:r>
              <a:rPr lang="nl-NL" dirty="0">
                <a:latin typeface="Calibri" panose="020F0502020204030204" pitchFamily="34" charset="0"/>
                <a:cs typeface="Calibri" panose="020F0502020204030204" pitchFamily="34" charset="0"/>
              </a:rPr>
              <a:t>Voorbeeld van de verschillende pakketten:</a:t>
            </a:r>
          </a:p>
          <a:p>
            <a:pPr lvl="2"/>
            <a:r>
              <a:rPr lang="nl-NL" sz="1800" dirty="0">
                <a:latin typeface="Calibri" panose="020F0502020204030204" pitchFamily="34" charset="0"/>
                <a:cs typeface="Calibri" panose="020F0502020204030204" pitchFamily="34" charset="0"/>
              </a:rPr>
              <a:t>Pakket 1: 2 uur Crea-lab + 3 uur Horizon</a:t>
            </a:r>
          </a:p>
          <a:p>
            <a:pPr lvl="2"/>
            <a:r>
              <a:rPr lang="nl-NL" sz="1800" dirty="0">
                <a:latin typeface="Calibri" panose="020F0502020204030204" pitchFamily="34" charset="0"/>
                <a:cs typeface="Calibri" panose="020F0502020204030204" pitchFamily="34" charset="0"/>
              </a:rPr>
              <a:t>Pakket 2: 2 uur </a:t>
            </a:r>
            <a:r>
              <a:rPr lang="nl-NL" sz="1800" dirty="0" err="1">
                <a:latin typeface="Calibri" panose="020F0502020204030204" pitchFamily="34" charset="0"/>
                <a:cs typeface="Calibri" panose="020F0502020204030204" pitchFamily="34" charset="0"/>
              </a:rPr>
              <a:t>Digi</a:t>
            </a:r>
            <a:r>
              <a:rPr lang="nl-NL" sz="1800" dirty="0">
                <a:latin typeface="Calibri" panose="020F0502020204030204" pitchFamily="34" charset="0"/>
                <a:cs typeface="Calibri" panose="020F0502020204030204" pitchFamily="34" charset="0"/>
              </a:rPr>
              <a:t>-Lab + 3 uur Horizon</a:t>
            </a:r>
          </a:p>
          <a:p>
            <a:pPr lvl="2"/>
            <a:r>
              <a:rPr lang="nl-NL" sz="1800" dirty="0">
                <a:latin typeface="Calibri" panose="020F0502020204030204" pitchFamily="34" charset="0"/>
                <a:cs typeface="Calibri" panose="020F0502020204030204" pitchFamily="34" charset="0"/>
              </a:rPr>
              <a:t>Pakket 3: 2 uur Sport-lab + 3 uur Horizon</a:t>
            </a:r>
            <a:endParaRPr lang="nl-NL" dirty="0">
              <a:latin typeface="Calibri" panose="020F0502020204030204" pitchFamily="34" charset="0"/>
              <a:cs typeface="Calibri" panose="020F0502020204030204" pitchFamily="34" charset="0"/>
            </a:endParaRPr>
          </a:p>
          <a:p>
            <a:r>
              <a:rPr lang="nl-NL" dirty="0">
                <a:latin typeface="Calibri" panose="020F0502020204030204" pitchFamily="34" charset="0"/>
                <a:cs typeface="Calibri" panose="020F0502020204030204" pitchFamily="34" charset="0"/>
              </a:rPr>
              <a:t>Horizon uren = je maakt bijvoorbeeld kennis met thema’s uit Economie &amp; organisatie,     maatschappij &amp; welzijn en je werkt aan je sociale vaardigheden</a:t>
            </a:r>
          </a:p>
          <a:p>
            <a:endParaRPr lang="nl-NL" dirty="0">
              <a:latin typeface="Calibri" panose="020F0502020204030204" pitchFamily="34" charset="0"/>
              <a:cs typeface="Calibri" panose="020F0502020204030204" pitchFamily="34" charset="0"/>
            </a:endParaRPr>
          </a:p>
        </p:txBody>
      </p:sp>
      <p:pic>
        <p:nvPicPr>
          <p:cNvPr id="4" name="Afbeelding 3">
            <a:extLst>
              <a:ext uri="{FF2B5EF4-FFF2-40B4-BE49-F238E27FC236}">
                <a16:creationId xmlns:a16="http://schemas.microsoft.com/office/drawing/2014/main" id="{62247588-7DCD-40F4-986B-CD1475D01DD4}"/>
              </a:ext>
            </a:extLst>
          </p:cNvPr>
          <p:cNvPicPr>
            <a:picLocks noChangeAspect="1"/>
          </p:cNvPicPr>
          <p:nvPr/>
        </p:nvPicPr>
        <p:blipFill rotWithShape="1">
          <a:blip r:embed="rId5"/>
          <a:srcRect l="3053" t="10856" r="57829" b="7232"/>
          <a:stretch/>
        </p:blipFill>
        <p:spPr>
          <a:xfrm>
            <a:off x="147705" y="115955"/>
            <a:ext cx="806452" cy="579783"/>
          </a:xfrm>
          <a:prstGeom prst="rect">
            <a:avLst/>
          </a:prstGeom>
          <a:gradFill>
            <a:gsLst>
              <a:gs pos="100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p:spPr>
      </p:pic>
    </p:spTree>
    <p:custDataLst>
      <p:tags r:id="rId1"/>
    </p:custDataLst>
    <p:extLst>
      <p:ext uri="{BB962C8B-B14F-4D97-AF65-F5344CB8AC3E}">
        <p14:creationId xmlns:p14="http://schemas.microsoft.com/office/powerpoint/2010/main" val="16970370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5717470-90EF-4D77-8253-E6477F3C9FB9}"/>
              </a:ext>
            </a:extLst>
          </p:cNvPr>
          <p:cNvSpPr>
            <a:spLocks noGrp="1"/>
          </p:cNvSpPr>
          <p:nvPr>
            <p:ph type="title"/>
          </p:nvPr>
        </p:nvSpPr>
        <p:spPr>
          <a:xfrm>
            <a:off x="677334" y="609600"/>
            <a:ext cx="8596668" cy="881849"/>
          </a:xfrm>
        </p:spPr>
        <p:txBody>
          <a:bodyPr/>
          <a:lstStyle/>
          <a:p>
            <a:r>
              <a:rPr lang="nl-NL" dirty="0">
                <a:solidFill>
                  <a:schemeClr val="accent5">
                    <a:lumMod val="75000"/>
                  </a:schemeClr>
                </a:solidFill>
                <a:latin typeface="Calibri" panose="020F0502020204030204" pitchFamily="34" charset="0"/>
                <a:cs typeface="Calibri" panose="020F0502020204030204" pitchFamily="34" charset="0"/>
              </a:rPr>
              <a:t>Basisvorming in </a:t>
            </a:r>
            <a:r>
              <a:rPr lang="nl-NL" b="1" u="sng" dirty="0">
                <a:solidFill>
                  <a:schemeClr val="accent5">
                    <a:lumMod val="75000"/>
                  </a:schemeClr>
                </a:solidFill>
                <a:latin typeface="Calibri" panose="020F0502020204030204" pitchFamily="34" charset="0"/>
                <a:cs typeface="Calibri" panose="020F0502020204030204" pitchFamily="34" charset="0"/>
              </a:rPr>
              <a:t>2B</a:t>
            </a:r>
            <a:r>
              <a:rPr lang="nl-NL" dirty="0">
                <a:solidFill>
                  <a:schemeClr val="accent5">
                    <a:lumMod val="75000"/>
                  </a:schemeClr>
                </a:solidFill>
                <a:latin typeface="Calibri" panose="020F0502020204030204" pitchFamily="34" charset="0"/>
                <a:cs typeface="Calibri" panose="020F0502020204030204" pitchFamily="34" charset="0"/>
              </a:rPr>
              <a:t> (20uur)</a:t>
            </a:r>
            <a:endParaRPr lang="nl-BE" dirty="0">
              <a:solidFill>
                <a:schemeClr val="accent5">
                  <a:lumMod val="75000"/>
                </a:schemeClr>
              </a:solidFill>
              <a:latin typeface="Calibri" panose="020F0502020204030204" pitchFamily="34" charset="0"/>
              <a:cs typeface="Calibri" panose="020F0502020204030204" pitchFamily="34" charset="0"/>
            </a:endParaRPr>
          </a:p>
        </p:txBody>
      </p:sp>
      <p:sp>
        <p:nvSpPr>
          <p:cNvPr id="3" name="Tijdelijke aanduiding voor inhoud 2">
            <a:extLst>
              <a:ext uri="{FF2B5EF4-FFF2-40B4-BE49-F238E27FC236}">
                <a16:creationId xmlns:a16="http://schemas.microsoft.com/office/drawing/2014/main" id="{E7D75636-9640-4B5B-9C9C-32104947911F}"/>
              </a:ext>
            </a:extLst>
          </p:cNvPr>
          <p:cNvSpPr>
            <a:spLocks noGrp="1"/>
          </p:cNvSpPr>
          <p:nvPr>
            <p:ph idx="1"/>
          </p:nvPr>
        </p:nvSpPr>
        <p:spPr>
          <a:xfrm>
            <a:off x="677334" y="1367161"/>
            <a:ext cx="8596668" cy="4674201"/>
          </a:xfrm>
        </p:spPr>
        <p:txBody>
          <a:bodyPr/>
          <a:lstStyle/>
          <a:p>
            <a:r>
              <a:rPr lang="nl-NL" dirty="0">
                <a:latin typeface="Calibri" panose="020F0502020204030204" pitchFamily="34" charset="0"/>
                <a:cs typeface="Calibri" panose="020F0502020204030204" pitchFamily="34" charset="0"/>
              </a:rPr>
              <a:t>Voorbeeld:</a:t>
            </a:r>
          </a:p>
          <a:p>
            <a:pPr marL="0" indent="0">
              <a:buNone/>
            </a:pPr>
            <a:endParaRPr lang="nl-NL" dirty="0">
              <a:latin typeface="Calibri" panose="020F0502020204030204" pitchFamily="34" charset="0"/>
              <a:cs typeface="Calibri" panose="020F0502020204030204" pitchFamily="34" charset="0"/>
            </a:endParaRPr>
          </a:p>
          <a:p>
            <a:pPr marL="0" indent="0">
              <a:buNone/>
            </a:pPr>
            <a:endParaRPr lang="nl-NL" dirty="0">
              <a:latin typeface="Calibri" panose="020F0502020204030204" pitchFamily="34" charset="0"/>
              <a:cs typeface="Calibri" panose="020F0502020204030204" pitchFamily="34" charset="0"/>
            </a:endParaRPr>
          </a:p>
          <a:p>
            <a:pPr marL="0" indent="0">
              <a:buNone/>
            </a:pPr>
            <a:endParaRPr lang="nl-BE" dirty="0">
              <a:latin typeface="Calibri" panose="020F0502020204030204" pitchFamily="34" charset="0"/>
              <a:cs typeface="Calibri" panose="020F0502020204030204" pitchFamily="34" charset="0"/>
            </a:endParaRPr>
          </a:p>
          <a:p>
            <a:pPr marL="0" indent="0">
              <a:buNone/>
            </a:pPr>
            <a:endParaRPr lang="nl-NL" dirty="0">
              <a:latin typeface="Calibri" panose="020F0502020204030204" pitchFamily="34" charset="0"/>
              <a:cs typeface="Calibri" panose="020F0502020204030204" pitchFamily="34" charset="0"/>
            </a:endParaRPr>
          </a:p>
        </p:txBody>
      </p:sp>
      <p:graphicFrame>
        <p:nvGraphicFramePr>
          <p:cNvPr id="5" name="Tabel 5">
            <a:extLst>
              <a:ext uri="{FF2B5EF4-FFF2-40B4-BE49-F238E27FC236}">
                <a16:creationId xmlns:a16="http://schemas.microsoft.com/office/drawing/2014/main" id="{E351A19B-EC1A-4485-B189-10BA79104760}"/>
              </a:ext>
            </a:extLst>
          </p:cNvPr>
          <p:cNvGraphicFramePr>
            <a:graphicFrameLocks noGrp="1"/>
          </p:cNvGraphicFramePr>
          <p:nvPr>
            <p:extLst>
              <p:ext uri="{D42A27DB-BD31-4B8C-83A1-F6EECF244321}">
                <p14:modId xmlns:p14="http://schemas.microsoft.com/office/powerpoint/2010/main" val="392511029"/>
              </p:ext>
            </p:extLst>
          </p:nvPr>
        </p:nvGraphicFramePr>
        <p:xfrm>
          <a:off x="677334" y="1985442"/>
          <a:ext cx="8916514" cy="2595880"/>
        </p:xfrm>
        <a:graphic>
          <a:graphicData uri="http://schemas.openxmlformats.org/drawingml/2006/table">
            <a:tbl>
              <a:tblPr firstRow="1" bandRow="1">
                <a:tableStyleId>{5C22544A-7EE6-4342-B048-85BDC9FD1C3A}</a:tableStyleId>
              </a:tblPr>
              <a:tblGrid>
                <a:gridCol w="3504266">
                  <a:extLst>
                    <a:ext uri="{9D8B030D-6E8A-4147-A177-3AD203B41FA5}">
                      <a16:colId xmlns:a16="http://schemas.microsoft.com/office/drawing/2014/main" val="1117564752"/>
                    </a:ext>
                  </a:extLst>
                </a:gridCol>
                <a:gridCol w="955448">
                  <a:extLst>
                    <a:ext uri="{9D8B030D-6E8A-4147-A177-3AD203B41FA5}">
                      <a16:colId xmlns:a16="http://schemas.microsoft.com/office/drawing/2014/main" val="44753996"/>
                    </a:ext>
                  </a:extLst>
                </a:gridCol>
                <a:gridCol w="3502800">
                  <a:extLst>
                    <a:ext uri="{9D8B030D-6E8A-4147-A177-3AD203B41FA5}">
                      <a16:colId xmlns:a16="http://schemas.microsoft.com/office/drawing/2014/main" val="1970581552"/>
                    </a:ext>
                  </a:extLst>
                </a:gridCol>
                <a:gridCol w="954000">
                  <a:extLst>
                    <a:ext uri="{9D8B030D-6E8A-4147-A177-3AD203B41FA5}">
                      <a16:colId xmlns:a16="http://schemas.microsoft.com/office/drawing/2014/main" val="2658495006"/>
                    </a:ext>
                  </a:extLst>
                </a:gridCol>
              </a:tblGrid>
              <a:tr h="370840">
                <a:tc>
                  <a:txBody>
                    <a:bodyPr/>
                    <a:lstStyle/>
                    <a:p>
                      <a:pPr algn="ctr"/>
                      <a:r>
                        <a:rPr lang="nl-NL" b="0" dirty="0">
                          <a:solidFill>
                            <a:schemeClr val="tx1"/>
                          </a:solidFill>
                          <a:latin typeface="Calibri" panose="020F0502020204030204" pitchFamily="34" charset="0"/>
                          <a:cs typeface="Calibri" panose="020F0502020204030204" pitchFamily="34" charset="0"/>
                        </a:rPr>
                        <a:t>Vak</a:t>
                      </a:r>
                      <a:endParaRPr lang="nl-BE" b="0" dirty="0">
                        <a:solidFill>
                          <a:schemeClr val="tx1"/>
                        </a:solidFill>
                        <a:latin typeface="Calibri" panose="020F0502020204030204" pitchFamily="34" charset="0"/>
                        <a:cs typeface="Calibri" panose="020F0502020204030204" pitchFamily="34" charset="0"/>
                      </a:endParaRPr>
                    </a:p>
                  </a:txBody>
                  <a:tcPr/>
                </a:tc>
                <a:tc>
                  <a:txBody>
                    <a:bodyPr/>
                    <a:lstStyle/>
                    <a:p>
                      <a:pPr algn="ctr"/>
                      <a:r>
                        <a:rPr lang="nl-NL" b="0" dirty="0">
                          <a:solidFill>
                            <a:schemeClr val="tx1"/>
                          </a:solidFill>
                          <a:latin typeface="Calibri" panose="020F0502020204030204" pitchFamily="34" charset="0"/>
                          <a:cs typeface="Calibri" panose="020F0502020204030204" pitchFamily="34" charset="0"/>
                        </a:rPr>
                        <a:t>Uur</a:t>
                      </a:r>
                      <a:endParaRPr lang="nl-BE" b="0" dirty="0">
                        <a:solidFill>
                          <a:schemeClr val="tx1"/>
                        </a:solidFill>
                        <a:latin typeface="Calibri" panose="020F0502020204030204" pitchFamily="34" charset="0"/>
                        <a:cs typeface="Calibri" panose="020F0502020204030204" pitchFamily="34" charset="0"/>
                      </a:endParaRPr>
                    </a:p>
                  </a:txBody>
                  <a:tcPr/>
                </a:tc>
                <a:tc>
                  <a:txBody>
                    <a:bodyPr/>
                    <a:lstStyle/>
                    <a:p>
                      <a:pPr algn="ctr"/>
                      <a:r>
                        <a:rPr lang="nl-NL" b="0" dirty="0">
                          <a:solidFill>
                            <a:schemeClr val="tx1"/>
                          </a:solidFill>
                          <a:latin typeface="Calibri" panose="020F0502020204030204" pitchFamily="34" charset="0"/>
                          <a:cs typeface="Calibri" panose="020F0502020204030204" pitchFamily="34" charset="0"/>
                        </a:rPr>
                        <a:t>Vak</a:t>
                      </a:r>
                      <a:endParaRPr lang="nl-BE" b="0" dirty="0">
                        <a:solidFill>
                          <a:schemeClr val="tx1"/>
                        </a:solidFill>
                        <a:latin typeface="Calibri" panose="020F0502020204030204" pitchFamily="34" charset="0"/>
                        <a:cs typeface="Calibri" panose="020F0502020204030204" pitchFamily="34" charset="0"/>
                      </a:endParaRPr>
                    </a:p>
                  </a:txBody>
                  <a:tcPr/>
                </a:tc>
                <a:tc>
                  <a:txBody>
                    <a:bodyPr/>
                    <a:lstStyle/>
                    <a:p>
                      <a:pPr algn="ctr"/>
                      <a:r>
                        <a:rPr lang="nl-NL" b="0" dirty="0">
                          <a:solidFill>
                            <a:schemeClr val="tx1"/>
                          </a:solidFill>
                          <a:latin typeface="Calibri" panose="020F0502020204030204" pitchFamily="34" charset="0"/>
                          <a:cs typeface="Calibri" panose="020F0502020204030204" pitchFamily="34" charset="0"/>
                        </a:rPr>
                        <a:t>Uur </a:t>
                      </a:r>
                      <a:endParaRPr lang="nl-BE" b="0" dirty="0">
                        <a:solidFill>
                          <a:schemeClr val="tx1"/>
                        </a:solidFill>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584299424"/>
                  </a:ext>
                </a:extLst>
              </a:tr>
              <a:tr h="370840">
                <a:tc>
                  <a:txBody>
                    <a:bodyPr/>
                    <a:lstStyle/>
                    <a:p>
                      <a:r>
                        <a:rPr lang="nl-NL" dirty="0">
                          <a:latin typeface="Calibri" panose="020F0502020204030204" pitchFamily="34" charset="0"/>
                          <a:cs typeface="Calibri" panose="020F0502020204030204" pitchFamily="34" charset="0"/>
                        </a:rPr>
                        <a:t>Godsdienst</a:t>
                      </a:r>
                      <a:endParaRPr lang="nl-BE" dirty="0">
                        <a:latin typeface="Calibri" panose="020F0502020204030204" pitchFamily="34" charset="0"/>
                        <a:cs typeface="Calibri" panose="020F0502020204030204" pitchFamily="34" charset="0"/>
                      </a:endParaRPr>
                    </a:p>
                  </a:txBody>
                  <a:tcPr/>
                </a:tc>
                <a:tc>
                  <a:txBody>
                    <a:bodyPr/>
                    <a:lstStyle/>
                    <a:p>
                      <a:pPr algn="ctr"/>
                      <a:r>
                        <a:rPr lang="nl-NL" dirty="0">
                          <a:latin typeface="Calibri" panose="020F0502020204030204" pitchFamily="34" charset="0"/>
                          <a:cs typeface="Calibri" panose="020F0502020204030204" pitchFamily="34" charset="0"/>
                        </a:rPr>
                        <a:t>2</a:t>
                      </a:r>
                      <a:endParaRPr lang="nl-BE" dirty="0">
                        <a:latin typeface="Calibri" panose="020F0502020204030204" pitchFamily="34" charset="0"/>
                        <a:cs typeface="Calibri" panose="020F0502020204030204" pitchFamily="34" charset="0"/>
                      </a:endParaRPr>
                    </a:p>
                  </a:txBody>
                  <a:tcPr/>
                </a:tc>
                <a:tc>
                  <a:txBody>
                    <a:bodyPr/>
                    <a:lstStyle/>
                    <a:p>
                      <a:r>
                        <a:rPr lang="nl-NL" dirty="0">
                          <a:latin typeface="Calibri" panose="020F0502020204030204" pitchFamily="34" charset="0"/>
                          <a:cs typeface="Calibri" panose="020F0502020204030204" pitchFamily="34" charset="0"/>
                        </a:rPr>
                        <a:t>Wiskunde</a:t>
                      </a:r>
                      <a:endParaRPr lang="nl-BE" dirty="0">
                        <a:latin typeface="Calibri" panose="020F0502020204030204" pitchFamily="34" charset="0"/>
                        <a:cs typeface="Calibri" panose="020F0502020204030204" pitchFamily="34" charset="0"/>
                      </a:endParaRPr>
                    </a:p>
                  </a:txBody>
                  <a:tcPr/>
                </a:tc>
                <a:tc>
                  <a:txBody>
                    <a:bodyPr/>
                    <a:lstStyle/>
                    <a:p>
                      <a:pPr algn="ctr"/>
                      <a:r>
                        <a:rPr lang="nl-NL" dirty="0">
                          <a:latin typeface="Calibri" panose="020F0502020204030204" pitchFamily="34" charset="0"/>
                          <a:cs typeface="Calibri" panose="020F0502020204030204" pitchFamily="34" charset="0"/>
                        </a:rPr>
                        <a:t>3</a:t>
                      </a:r>
                      <a:endParaRPr lang="nl-BE"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221920647"/>
                  </a:ext>
                </a:extLst>
              </a:tr>
              <a:tr h="370840">
                <a:tc>
                  <a:txBody>
                    <a:bodyPr/>
                    <a:lstStyle/>
                    <a:p>
                      <a:r>
                        <a:rPr lang="nl-NL" dirty="0">
                          <a:latin typeface="Calibri" panose="020F0502020204030204" pitchFamily="34" charset="0"/>
                          <a:cs typeface="Calibri" panose="020F0502020204030204" pitchFamily="34" charset="0"/>
                        </a:rPr>
                        <a:t>Lichamelijke opvoeding</a:t>
                      </a:r>
                      <a:endParaRPr lang="nl-BE" dirty="0">
                        <a:latin typeface="Calibri" panose="020F0502020204030204" pitchFamily="34" charset="0"/>
                        <a:cs typeface="Calibri" panose="020F0502020204030204" pitchFamily="34" charset="0"/>
                      </a:endParaRPr>
                    </a:p>
                  </a:txBody>
                  <a:tcPr/>
                </a:tc>
                <a:tc>
                  <a:txBody>
                    <a:bodyPr/>
                    <a:lstStyle/>
                    <a:p>
                      <a:pPr algn="ctr"/>
                      <a:r>
                        <a:rPr lang="nl-NL" dirty="0">
                          <a:latin typeface="Calibri" panose="020F0502020204030204" pitchFamily="34" charset="0"/>
                          <a:cs typeface="Calibri" panose="020F0502020204030204" pitchFamily="34" charset="0"/>
                        </a:rPr>
                        <a:t>2</a:t>
                      </a:r>
                      <a:endParaRPr lang="nl-BE" dirty="0">
                        <a:latin typeface="Calibri" panose="020F0502020204030204" pitchFamily="34" charset="0"/>
                        <a:cs typeface="Calibri" panose="020F0502020204030204" pitchFamily="34" charset="0"/>
                      </a:endParaRPr>
                    </a:p>
                  </a:txBody>
                  <a:tcPr/>
                </a:tc>
                <a:tc>
                  <a:txBody>
                    <a:bodyPr/>
                    <a:lstStyle/>
                    <a:p>
                      <a:r>
                        <a:rPr lang="nl-NL" dirty="0">
                          <a:latin typeface="Calibri" panose="020F0502020204030204" pitchFamily="34" charset="0"/>
                          <a:cs typeface="Calibri" panose="020F0502020204030204" pitchFamily="34" charset="0"/>
                        </a:rPr>
                        <a:t>Muziek</a:t>
                      </a:r>
                      <a:endParaRPr lang="nl-BE" dirty="0">
                        <a:latin typeface="Calibri" panose="020F0502020204030204" pitchFamily="34" charset="0"/>
                        <a:cs typeface="Calibri" panose="020F0502020204030204" pitchFamily="34" charset="0"/>
                      </a:endParaRPr>
                    </a:p>
                  </a:txBody>
                  <a:tcPr/>
                </a:tc>
                <a:tc>
                  <a:txBody>
                    <a:bodyPr/>
                    <a:lstStyle/>
                    <a:p>
                      <a:pPr algn="ctr"/>
                      <a:r>
                        <a:rPr lang="nl-NL" dirty="0">
                          <a:latin typeface="Calibri" panose="020F0502020204030204" pitchFamily="34" charset="0"/>
                          <a:cs typeface="Calibri" panose="020F0502020204030204" pitchFamily="34" charset="0"/>
                        </a:rPr>
                        <a:t>1</a:t>
                      </a:r>
                      <a:endParaRPr lang="nl-BE"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2750255539"/>
                  </a:ext>
                </a:extLst>
              </a:tr>
              <a:tr h="370840">
                <a:tc>
                  <a:txBody>
                    <a:bodyPr/>
                    <a:lstStyle/>
                    <a:p>
                      <a:r>
                        <a:rPr lang="nl-NL" dirty="0">
                          <a:latin typeface="Calibri" panose="020F0502020204030204" pitchFamily="34" charset="0"/>
                          <a:cs typeface="Calibri" panose="020F0502020204030204" pitchFamily="34" charset="0"/>
                        </a:rPr>
                        <a:t>Maatschappelijke vorming</a:t>
                      </a:r>
                      <a:endParaRPr lang="nl-BE" dirty="0">
                        <a:latin typeface="Calibri" panose="020F0502020204030204" pitchFamily="34" charset="0"/>
                        <a:cs typeface="Calibri" panose="020F0502020204030204" pitchFamily="34" charset="0"/>
                      </a:endParaRPr>
                    </a:p>
                  </a:txBody>
                  <a:tcPr/>
                </a:tc>
                <a:tc>
                  <a:txBody>
                    <a:bodyPr/>
                    <a:lstStyle/>
                    <a:p>
                      <a:pPr algn="ctr"/>
                      <a:r>
                        <a:rPr lang="nl-NL" dirty="0">
                          <a:latin typeface="Calibri" panose="020F0502020204030204" pitchFamily="34" charset="0"/>
                          <a:cs typeface="Calibri" panose="020F0502020204030204" pitchFamily="34" charset="0"/>
                        </a:rPr>
                        <a:t>2</a:t>
                      </a:r>
                      <a:endParaRPr lang="nl-BE" dirty="0">
                        <a:latin typeface="Calibri" panose="020F0502020204030204" pitchFamily="34" charset="0"/>
                        <a:cs typeface="Calibri" panose="020F0502020204030204" pitchFamily="34" charset="0"/>
                      </a:endParaRPr>
                    </a:p>
                  </a:txBody>
                  <a:tcPr/>
                </a:tc>
                <a:tc>
                  <a:txBody>
                    <a:bodyPr/>
                    <a:lstStyle/>
                    <a:p>
                      <a:r>
                        <a:rPr lang="nl-NL" dirty="0">
                          <a:latin typeface="Calibri" panose="020F0502020204030204" pitchFamily="34" charset="0"/>
                          <a:cs typeface="Calibri" panose="020F0502020204030204" pitchFamily="34" charset="0"/>
                        </a:rPr>
                        <a:t>Beeld</a:t>
                      </a:r>
                      <a:endParaRPr lang="nl-BE" dirty="0">
                        <a:latin typeface="Calibri" panose="020F0502020204030204" pitchFamily="34" charset="0"/>
                        <a:cs typeface="Calibri" panose="020F0502020204030204" pitchFamily="34" charset="0"/>
                      </a:endParaRPr>
                    </a:p>
                  </a:txBody>
                  <a:tcPr/>
                </a:tc>
                <a:tc>
                  <a:txBody>
                    <a:bodyPr/>
                    <a:lstStyle/>
                    <a:p>
                      <a:pPr algn="ctr"/>
                      <a:r>
                        <a:rPr lang="nl-NL" dirty="0">
                          <a:latin typeface="Calibri" panose="020F0502020204030204" pitchFamily="34" charset="0"/>
                          <a:cs typeface="Calibri" panose="020F0502020204030204" pitchFamily="34" charset="0"/>
                        </a:rPr>
                        <a:t>1</a:t>
                      </a:r>
                      <a:endParaRPr lang="nl-BE"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810261984"/>
                  </a:ext>
                </a:extLst>
              </a:tr>
              <a:tr h="370840">
                <a:tc>
                  <a:txBody>
                    <a:bodyPr/>
                    <a:lstStyle/>
                    <a:p>
                      <a:r>
                        <a:rPr lang="nl-NL" dirty="0">
                          <a:latin typeface="Calibri" panose="020F0502020204030204" pitchFamily="34" charset="0"/>
                          <a:cs typeface="Calibri" panose="020F0502020204030204" pitchFamily="34" charset="0"/>
                        </a:rPr>
                        <a:t>Engels</a:t>
                      </a:r>
                      <a:endParaRPr lang="nl-BE" dirty="0">
                        <a:latin typeface="Calibri" panose="020F0502020204030204" pitchFamily="34" charset="0"/>
                        <a:cs typeface="Calibri" panose="020F0502020204030204" pitchFamily="34" charset="0"/>
                      </a:endParaRPr>
                    </a:p>
                  </a:txBody>
                  <a:tcPr/>
                </a:tc>
                <a:tc>
                  <a:txBody>
                    <a:bodyPr/>
                    <a:lstStyle/>
                    <a:p>
                      <a:pPr algn="ctr"/>
                      <a:r>
                        <a:rPr lang="nl-NL" dirty="0">
                          <a:latin typeface="Calibri" panose="020F0502020204030204" pitchFamily="34" charset="0"/>
                          <a:cs typeface="Calibri" panose="020F0502020204030204" pitchFamily="34" charset="0"/>
                        </a:rPr>
                        <a:t>1</a:t>
                      </a:r>
                      <a:endParaRPr lang="nl-BE" dirty="0">
                        <a:latin typeface="Calibri" panose="020F0502020204030204" pitchFamily="34" charset="0"/>
                        <a:cs typeface="Calibri" panose="020F0502020204030204" pitchFamily="34" charset="0"/>
                      </a:endParaRPr>
                    </a:p>
                  </a:txBody>
                  <a:tcPr/>
                </a:tc>
                <a:tc>
                  <a:txBody>
                    <a:bodyPr/>
                    <a:lstStyle/>
                    <a:p>
                      <a:r>
                        <a:rPr lang="nl-NL" dirty="0">
                          <a:latin typeface="Calibri" panose="020F0502020204030204" pitchFamily="34" charset="0"/>
                          <a:cs typeface="Calibri" panose="020F0502020204030204" pitchFamily="34" charset="0"/>
                        </a:rPr>
                        <a:t>Wetenschappen</a:t>
                      </a:r>
                      <a:endParaRPr lang="nl-BE" dirty="0">
                        <a:latin typeface="Calibri" panose="020F0502020204030204" pitchFamily="34" charset="0"/>
                        <a:cs typeface="Calibri" panose="020F0502020204030204" pitchFamily="34" charset="0"/>
                      </a:endParaRPr>
                    </a:p>
                  </a:txBody>
                  <a:tcPr/>
                </a:tc>
                <a:tc>
                  <a:txBody>
                    <a:bodyPr/>
                    <a:lstStyle/>
                    <a:p>
                      <a:pPr algn="ctr"/>
                      <a:r>
                        <a:rPr lang="nl-NL" dirty="0">
                          <a:latin typeface="Calibri" panose="020F0502020204030204" pitchFamily="34" charset="0"/>
                          <a:cs typeface="Calibri" panose="020F0502020204030204" pitchFamily="34" charset="0"/>
                        </a:rPr>
                        <a:t>1</a:t>
                      </a:r>
                      <a:endParaRPr lang="nl-BE"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3269020203"/>
                  </a:ext>
                </a:extLst>
              </a:tr>
              <a:tr h="370840">
                <a:tc>
                  <a:txBody>
                    <a:bodyPr/>
                    <a:lstStyle/>
                    <a:p>
                      <a:r>
                        <a:rPr lang="nl-NL" dirty="0">
                          <a:latin typeface="Calibri" panose="020F0502020204030204" pitchFamily="34" charset="0"/>
                          <a:cs typeface="Calibri" panose="020F0502020204030204" pitchFamily="34" charset="0"/>
                        </a:rPr>
                        <a:t>Frans</a:t>
                      </a:r>
                      <a:endParaRPr lang="nl-BE" dirty="0">
                        <a:latin typeface="Calibri" panose="020F0502020204030204" pitchFamily="34" charset="0"/>
                        <a:cs typeface="Calibri" panose="020F0502020204030204" pitchFamily="34" charset="0"/>
                      </a:endParaRPr>
                    </a:p>
                  </a:txBody>
                  <a:tcPr/>
                </a:tc>
                <a:tc>
                  <a:txBody>
                    <a:bodyPr/>
                    <a:lstStyle/>
                    <a:p>
                      <a:pPr algn="ctr"/>
                      <a:r>
                        <a:rPr lang="nl-NL" dirty="0">
                          <a:latin typeface="Calibri" panose="020F0502020204030204" pitchFamily="34" charset="0"/>
                          <a:cs typeface="Calibri" panose="020F0502020204030204" pitchFamily="34" charset="0"/>
                        </a:rPr>
                        <a:t>2</a:t>
                      </a:r>
                      <a:endParaRPr lang="nl-BE" dirty="0">
                        <a:latin typeface="Calibri" panose="020F0502020204030204" pitchFamily="34" charset="0"/>
                        <a:cs typeface="Calibri" panose="020F0502020204030204" pitchFamily="34" charset="0"/>
                      </a:endParaRPr>
                    </a:p>
                  </a:txBody>
                  <a:tcPr/>
                </a:tc>
                <a:tc>
                  <a:txBody>
                    <a:bodyPr/>
                    <a:lstStyle/>
                    <a:p>
                      <a:r>
                        <a:rPr lang="nl-NL" dirty="0">
                          <a:latin typeface="Calibri" panose="020F0502020204030204" pitchFamily="34" charset="0"/>
                          <a:cs typeface="Calibri" panose="020F0502020204030204" pitchFamily="34" charset="0"/>
                        </a:rPr>
                        <a:t>Techniek</a:t>
                      </a:r>
                      <a:endParaRPr lang="nl-BE" dirty="0">
                        <a:latin typeface="Calibri" panose="020F0502020204030204" pitchFamily="34" charset="0"/>
                        <a:cs typeface="Calibri" panose="020F0502020204030204" pitchFamily="34" charset="0"/>
                      </a:endParaRPr>
                    </a:p>
                  </a:txBody>
                  <a:tcPr/>
                </a:tc>
                <a:tc>
                  <a:txBody>
                    <a:bodyPr/>
                    <a:lstStyle/>
                    <a:p>
                      <a:pPr algn="ctr"/>
                      <a:r>
                        <a:rPr lang="nl-NL" dirty="0">
                          <a:latin typeface="Calibri" panose="020F0502020204030204" pitchFamily="34" charset="0"/>
                          <a:cs typeface="Calibri" panose="020F0502020204030204" pitchFamily="34" charset="0"/>
                        </a:rPr>
                        <a:t>2</a:t>
                      </a:r>
                      <a:endParaRPr lang="nl-BE"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4035953656"/>
                  </a:ext>
                </a:extLst>
              </a:tr>
              <a:tr h="370840">
                <a:tc>
                  <a:txBody>
                    <a:bodyPr/>
                    <a:lstStyle/>
                    <a:p>
                      <a:r>
                        <a:rPr lang="nl-NL" dirty="0">
                          <a:latin typeface="Calibri" panose="020F0502020204030204" pitchFamily="34" charset="0"/>
                          <a:cs typeface="Calibri" panose="020F0502020204030204" pitchFamily="34" charset="0"/>
                        </a:rPr>
                        <a:t>Nederlands</a:t>
                      </a:r>
                      <a:endParaRPr lang="nl-BE" dirty="0">
                        <a:latin typeface="Calibri" panose="020F0502020204030204" pitchFamily="34" charset="0"/>
                        <a:cs typeface="Calibri" panose="020F0502020204030204" pitchFamily="34" charset="0"/>
                      </a:endParaRPr>
                    </a:p>
                  </a:txBody>
                  <a:tcPr/>
                </a:tc>
                <a:tc>
                  <a:txBody>
                    <a:bodyPr/>
                    <a:lstStyle/>
                    <a:p>
                      <a:pPr algn="ctr"/>
                      <a:r>
                        <a:rPr lang="nl-NL" dirty="0">
                          <a:latin typeface="Calibri" panose="020F0502020204030204" pitchFamily="34" charset="0"/>
                          <a:cs typeface="Calibri" panose="020F0502020204030204" pitchFamily="34" charset="0"/>
                        </a:rPr>
                        <a:t>3</a:t>
                      </a:r>
                      <a:endParaRPr lang="nl-BE" dirty="0">
                        <a:latin typeface="Calibri" panose="020F0502020204030204" pitchFamily="34" charset="0"/>
                        <a:cs typeface="Calibri" panose="020F0502020204030204" pitchFamily="34" charset="0"/>
                      </a:endParaRPr>
                    </a:p>
                  </a:txBody>
                  <a:tcPr/>
                </a:tc>
                <a:tc>
                  <a:txBody>
                    <a:bodyPr/>
                    <a:lstStyle/>
                    <a:p>
                      <a:r>
                        <a:rPr lang="nl-NL" dirty="0">
                          <a:latin typeface="Calibri" panose="020F0502020204030204" pitchFamily="34" charset="0"/>
                          <a:cs typeface="Calibri" panose="020F0502020204030204" pitchFamily="34" charset="0"/>
                        </a:rPr>
                        <a:t>Totaal</a:t>
                      </a:r>
                      <a:endParaRPr lang="nl-BE" dirty="0">
                        <a:latin typeface="Calibri" panose="020F0502020204030204" pitchFamily="34" charset="0"/>
                        <a:cs typeface="Calibri" panose="020F0502020204030204" pitchFamily="34" charset="0"/>
                      </a:endParaRPr>
                    </a:p>
                  </a:txBody>
                  <a:tcPr/>
                </a:tc>
                <a:tc>
                  <a:txBody>
                    <a:bodyPr/>
                    <a:lstStyle/>
                    <a:p>
                      <a:pPr algn="ctr"/>
                      <a:r>
                        <a:rPr lang="nl-NL" b="1" dirty="0">
                          <a:solidFill>
                            <a:srgbClr val="009644"/>
                          </a:solidFill>
                          <a:latin typeface="Calibri" panose="020F0502020204030204" pitchFamily="34" charset="0"/>
                          <a:cs typeface="Calibri" panose="020F0502020204030204" pitchFamily="34" charset="0"/>
                        </a:rPr>
                        <a:t>20</a:t>
                      </a:r>
                      <a:endParaRPr lang="nl-BE" b="1" dirty="0">
                        <a:solidFill>
                          <a:srgbClr val="009644"/>
                        </a:solidFill>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3933845876"/>
                  </a:ext>
                </a:extLst>
              </a:tr>
            </a:tbl>
          </a:graphicData>
        </a:graphic>
      </p:graphicFrame>
      <p:pic>
        <p:nvPicPr>
          <p:cNvPr id="6" name="Afbeelding 5">
            <a:extLst>
              <a:ext uri="{FF2B5EF4-FFF2-40B4-BE49-F238E27FC236}">
                <a16:creationId xmlns:a16="http://schemas.microsoft.com/office/drawing/2014/main" id="{91B440B3-FFD6-4FAA-BF19-6A9B6A27EAA3}"/>
              </a:ext>
            </a:extLst>
          </p:cNvPr>
          <p:cNvPicPr>
            <a:picLocks noChangeAspect="1"/>
          </p:cNvPicPr>
          <p:nvPr/>
        </p:nvPicPr>
        <p:blipFill rotWithShape="1">
          <a:blip r:embed="rId4"/>
          <a:srcRect l="3053" t="10856" r="57829" b="7232"/>
          <a:stretch/>
        </p:blipFill>
        <p:spPr>
          <a:xfrm>
            <a:off x="147705" y="115955"/>
            <a:ext cx="806452" cy="579783"/>
          </a:xfrm>
          <a:prstGeom prst="rect">
            <a:avLst/>
          </a:prstGeom>
          <a:gradFill>
            <a:gsLst>
              <a:gs pos="100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p:spPr>
      </p:pic>
    </p:spTree>
    <p:custDataLst>
      <p:tags r:id="rId1"/>
    </p:custDataLst>
    <p:extLst>
      <p:ext uri="{BB962C8B-B14F-4D97-AF65-F5344CB8AC3E}">
        <p14:creationId xmlns:p14="http://schemas.microsoft.com/office/powerpoint/2010/main" val="33156842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D956C5B-9B8D-44C8-BC9B-7EBD19F9FA9E}"/>
              </a:ext>
            </a:extLst>
          </p:cNvPr>
          <p:cNvSpPr>
            <a:spLocks noGrp="1"/>
          </p:cNvSpPr>
          <p:nvPr>
            <p:ph type="title"/>
          </p:nvPr>
        </p:nvSpPr>
        <p:spPr/>
        <p:txBody>
          <a:bodyPr/>
          <a:lstStyle/>
          <a:p>
            <a:r>
              <a:rPr lang="nl-NL" dirty="0">
                <a:solidFill>
                  <a:schemeClr val="accent5">
                    <a:lumMod val="75000"/>
                  </a:schemeClr>
                </a:solidFill>
                <a:latin typeface="Calibri" panose="020F0502020204030204" pitchFamily="34" charset="0"/>
                <a:cs typeface="Calibri" panose="020F0502020204030204" pitchFamily="34" charset="0"/>
              </a:rPr>
              <a:t>Inhoud </a:t>
            </a:r>
            <a:endParaRPr lang="nl-BE" dirty="0">
              <a:solidFill>
                <a:schemeClr val="accent5">
                  <a:lumMod val="75000"/>
                </a:schemeClr>
              </a:solidFill>
              <a:latin typeface="Calibri" panose="020F0502020204030204" pitchFamily="34" charset="0"/>
              <a:cs typeface="Calibri" panose="020F0502020204030204" pitchFamily="34" charset="0"/>
            </a:endParaRPr>
          </a:p>
        </p:txBody>
      </p:sp>
      <p:sp>
        <p:nvSpPr>
          <p:cNvPr id="3" name="Tijdelijke aanduiding voor inhoud 2">
            <a:extLst>
              <a:ext uri="{FF2B5EF4-FFF2-40B4-BE49-F238E27FC236}">
                <a16:creationId xmlns:a16="http://schemas.microsoft.com/office/drawing/2014/main" id="{49028133-617C-4EDB-9AA3-64B5D3051129}"/>
              </a:ext>
            </a:extLst>
          </p:cNvPr>
          <p:cNvSpPr>
            <a:spLocks noGrp="1"/>
          </p:cNvSpPr>
          <p:nvPr>
            <p:ph idx="1"/>
          </p:nvPr>
        </p:nvSpPr>
        <p:spPr>
          <a:xfrm>
            <a:off x="677334" y="1322773"/>
            <a:ext cx="8596668" cy="5149048"/>
          </a:xfrm>
        </p:spPr>
        <p:txBody>
          <a:bodyPr>
            <a:normAutofit/>
          </a:bodyPr>
          <a:lstStyle/>
          <a:p>
            <a:r>
              <a:rPr lang="nl-NL" dirty="0">
                <a:latin typeface="Calibri" panose="020F0502020204030204" pitchFamily="34" charset="0"/>
                <a:cs typeface="Calibri" panose="020F0502020204030204" pitchFamily="34" charset="0"/>
              </a:rPr>
              <a:t>Structuur gewoon secundair onderwijs</a:t>
            </a:r>
          </a:p>
          <a:p>
            <a:pPr lvl="1"/>
            <a:r>
              <a:rPr lang="nl-NL" sz="1800" dirty="0">
                <a:latin typeface="Calibri" panose="020F0502020204030204" pitchFamily="34" charset="0"/>
                <a:cs typeface="Calibri" panose="020F0502020204030204" pitchFamily="34" charset="0"/>
              </a:rPr>
              <a:t>1</a:t>
            </a:r>
            <a:r>
              <a:rPr lang="nl-NL" sz="1800" baseline="30000" dirty="0">
                <a:latin typeface="Calibri" panose="020F0502020204030204" pitchFamily="34" charset="0"/>
                <a:cs typeface="Calibri" panose="020F0502020204030204" pitchFamily="34" charset="0"/>
              </a:rPr>
              <a:t>e</a:t>
            </a:r>
            <a:r>
              <a:rPr lang="nl-NL" sz="1800" dirty="0">
                <a:latin typeface="Calibri" panose="020F0502020204030204" pitchFamily="34" charset="0"/>
                <a:cs typeface="Calibri" panose="020F0502020204030204" pitchFamily="34" charset="0"/>
              </a:rPr>
              <a:t> graad: A stroom en B stroom</a:t>
            </a:r>
          </a:p>
          <a:p>
            <a:pPr lvl="1"/>
            <a:r>
              <a:rPr lang="nl-NL" sz="1800" dirty="0">
                <a:latin typeface="Calibri" panose="020F0502020204030204" pitchFamily="34" charset="0"/>
                <a:cs typeface="Calibri" panose="020F0502020204030204" pitchFamily="34" charset="0"/>
              </a:rPr>
              <a:t>Inschrijvingen</a:t>
            </a:r>
          </a:p>
          <a:p>
            <a:pPr lvl="1"/>
            <a:r>
              <a:rPr lang="nl-NL" sz="1800" dirty="0">
                <a:latin typeface="Calibri" panose="020F0502020204030204" pitchFamily="34" charset="0"/>
                <a:cs typeface="Calibri" panose="020F0502020204030204" pitchFamily="34" charset="0"/>
              </a:rPr>
              <a:t>Ondersteuning</a:t>
            </a:r>
          </a:p>
          <a:p>
            <a:r>
              <a:rPr lang="nl-NL" dirty="0">
                <a:latin typeface="Calibri" panose="020F0502020204030204" pitchFamily="34" charset="0"/>
                <a:cs typeface="Calibri" panose="020F0502020204030204" pitchFamily="34" charset="0"/>
              </a:rPr>
              <a:t>Buitengewoon secundair onderwijs</a:t>
            </a:r>
          </a:p>
          <a:p>
            <a:pPr lvl="1"/>
            <a:r>
              <a:rPr lang="nl-NL" sz="1800" dirty="0">
                <a:latin typeface="Calibri" panose="020F0502020204030204" pitchFamily="34" charset="0"/>
                <a:cs typeface="Calibri" panose="020F0502020204030204" pitchFamily="34" charset="0"/>
              </a:rPr>
              <a:t>Opleidingsvormen</a:t>
            </a:r>
          </a:p>
          <a:p>
            <a:pPr lvl="2"/>
            <a:r>
              <a:rPr lang="nl-NL" sz="1600" dirty="0">
                <a:latin typeface="Calibri" panose="020F0502020204030204" pitchFamily="34" charset="0"/>
                <a:cs typeface="Calibri" panose="020F0502020204030204" pitchFamily="34" charset="0"/>
              </a:rPr>
              <a:t>OV4 </a:t>
            </a:r>
          </a:p>
          <a:p>
            <a:pPr lvl="2"/>
            <a:r>
              <a:rPr lang="nl-NL" sz="1600" dirty="0">
                <a:latin typeface="Calibri" panose="020F0502020204030204" pitchFamily="34" charset="0"/>
                <a:cs typeface="Calibri" panose="020F0502020204030204" pitchFamily="34" charset="0"/>
              </a:rPr>
              <a:t>OV3 </a:t>
            </a:r>
          </a:p>
          <a:p>
            <a:pPr lvl="2"/>
            <a:r>
              <a:rPr lang="nl-NL" sz="1600" dirty="0">
                <a:latin typeface="Calibri" panose="020F0502020204030204" pitchFamily="34" charset="0"/>
                <a:cs typeface="Calibri" panose="020F0502020204030204" pitchFamily="34" charset="0"/>
              </a:rPr>
              <a:t>OV2 </a:t>
            </a:r>
          </a:p>
          <a:p>
            <a:pPr lvl="2"/>
            <a:r>
              <a:rPr lang="nl-NL" sz="1600" dirty="0">
                <a:latin typeface="Calibri" panose="020F0502020204030204" pitchFamily="34" charset="0"/>
                <a:cs typeface="Calibri" panose="020F0502020204030204" pitchFamily="34" charset="0"/>
              </a:rPr>
              <a:t>OV1 </a:t>
            </a:r>
          </a:p>
          <a:p>
            <a:pPr lvl="1"/>
            <a:r>
              <a:rPr lang="nl-NL" sz="2000" dirty="0">
                <a:latin typeface="Calibri" panose="020F0502020204030204" pitchFamily="34" charset="0"/>
                <a:cs typeface="Calibri" panose="020F0502020204030204" pitchFamily="34" charset="0"/>
              </a:rPr>
              <a:t>Aanbod en </a:t>
            </a:r>
            <a:r>
              <a:rPr lang="nl-NL" sz="1800" dirty="0">
                <a:latin typeface="Calibri" panose="020F0502020204030204" pitchFamily="34" charset="0"/>
                <a:cs typeface="Calibri" panose="020F0502020204030204" pitchFamily="34" charset="0"/>
              </a:rPr>
              <a:t>inschrijvingen</a:t>
            </a:r>
            <a:r>
              <a:rPr lang="nl-NL" sz="2000" dirty="0">
                <a:latin typeface="Calibri" panose="020F0502020204030204" pitchFamily="34" charset="0"/>
                <a:cs typeface="Calibri" panose="020F0502020204030204" pitchFamily="34" charset="0"/>
              </a:rPr>
              <a:t> per opleidingsvorm</a:t>
            </a:r>
          </a:p>
          <a:p>
            <a:r>
              <a:rPr lang="nl-NL" dirty="0">
                <a:latin typeface="Calibri" panose="020F0502020204030204" pitchFamily="34" charset="0"/>
                <a:cs typeface="Calibri" panose="020F0502020204030204" pitchFamily="34" charset="0"/>
              </a:rPr>
              <a:t>Hulp bij het kiezen</a:t>
            </a:r>
          </a:p>
          <a:p>
            <a:pPr lvl="1"/>
            <a:endParaRPr lang="nl-NL" dirty="0"/>
          </a:p>
          <a:p>
            <a:pPr marL="457200" lvl="1" indent="0">
              <a:buNone/>
            </a:pPr>
            <a:endParaRPr lang="nl-NL" dirty="0"/>
          </a:p>
          <a:p>
            <a:pPr lvl="1"/>
            <a:endParaRPr lang="nl-NL" dirty="0"/>
          </a:p>
          <a:p>
            <a:pPr lvl="1"/>
            <a:endParaRPr lang="nl-NL" dirty="0"/>
          </a:p>
          <a:p>
            <a:pPr lvl="1"/>
            <a:endParaRPr lang="nl-NL" dirty="0"/>
          </a:p>
        </p:txBody>
      </p:sp>
      <p:pic>
        <p:nvPicPr>
          <p:cNvPr id="4" name="Afbeelding 3">
            <a:extLst>
              <a:ext uri="{FF2B5EF4-FFF2-40B4-BE49-F238E27FC236}">
                <a16:creationId xmlns:a16="http://schemas.microsoft.com/office/drawing/2014/main" id="{D2EA2666-43C0-464C-BA7F-DE8C66145567}"/>
              </a:ext>
            </a:extLst>
          </p:cNvPr>
          <p:cNvPicPr>
            <a:picLocks noChangeAspect="1"/>
          </p:cNvPicPr>
          <p:nvPr/>
        </p:nvPicPr>
        <p:blipFill rotWithShape="1">
          <a:blip r:embed="rId4"/>
          <a:srcRect l="3053" t="10856" r="57829" b="7232"/>
          <a:stretch/>
        </p:blipFill>
        <p:spPr>
          <a:xfrm>
            <a:off x="147705" y="115955"/>
            <a:ext cx="806452" cy="579783"/>
          </a:xfrm>
          <a:prstGeom prst="rect">
            <a:avLst/>
          </a:prstGeom>
          <a:gradFill>
            <a:gsLst>
              <a:gs pos="100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p:spPr>
      </p:pic>
    </p:spTree>
    <p:custDataLst>
      <p:tags r:id="rId1"/>
    </p:custDataLst>
    <p:extLst>
      <p:ext uri="{BB962C8B-B14F-4D97-AF65-F5344CB8AC3E}">
        <p14:creationId xmlns:p14="http://schemas.microsoft.com/office/powerpoint/2010/main" val="21869729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E45DE64-C355-47C6-A994-25BA2A455905}"/>
              </a:ext>
            </a:extLst>
          </p:cNvPr>
          <p:cNvSpPr>
            <a:spLocks noGrp="1"/>
          </p:cNvSpPr>
          <p:nvPr>
            <p:ph type="title"/>
          </p:nvPr>
        </p:nvSpPr>
        <p:spPr>
          <a:xfrm>
            <a:off x="677334" y="609600"/>
            <a:ext cx="9433820" cy="837460"/>
          </a:xfrm>
        </p:spPr>
        <p:txBody>
          <a:bodyPr>
            <a:normAutofit fontScale="90000"/>
          </a:bodyPr>
          <a:lstStyle/>
          <a:p>
            <a:r>
              <a:rPr lang="nl-NL" dirty="0">
                <a:solidFill>
                  <a:schemeClr val="accent5">
                    <a:lumMod val="75000"/>
                  </a:schemeClr>
                </a:solidFill>
                <a:latin typeface="Calibri" panose="020F0502020204030204" pitchFamily="34" charset="0"/>
                <a:cs typeface="Calibri" panose="020F0502020204030204" pitchFamily="34" charset="0"/>
              </a:rPr>
              <a:t>Keuzegedeelte </a:t>
            </a:r>
            <a:r>
              <a:rPr lang="nl-NL" b="1" u="sng" dirty="0">
                <a:solidFill>
                  <a:schemeClr val="accent5">
                    <a:lumMod val="75000"/>
                  </a:schemeClr>
                </a:solidFill>
                <a:latin typeface="Calibri" panose="020F0502020204030204" pitchFamily="34" charset="0"/>
                <a:cs typeface="Calibri" panose="020F0502020204030204" pitchFamily="34" charset="0"/>
              </a:rPr>
              <a:t>2B</a:t>
            </a:r>
            <a:r>
              <a:rPr lang="nl-NL" dirty="0">
                <a:solidFill>
                  <a:schemeClr val="accent5">
                    <a:lumMod val="75000"/>
                  </a:schemeClr>
                </a:solidFill>
                <a:latin typeface="Calibri" panose="020F0502020204030204" pitchFamily="34" charset="0"/>
                <a:cs typeface="Calibri" panose="020F0502020204030204" pitchFamily="34" charset="0"/>
              </a:rPr>
              <a:t>: differentiatie + basisoptie (12uur)</a:t>
            </a:r>
            <a:endParaRPr lang="nl-BE" dirty="0">
              <a:solidFill>
                <a:schemeClr val="accent5">
                  <a:lumMod val="75000"/>
                </a:schemeClr>
              </a:solidFill>
              <a:latin typeface="Calibri" panose="020F0502020204030204" pitchFamily="34" charset="0"/>
              <a:cs typeface="Calibri" panose="020F0502020204030204" pitchFamily="34" charset="0"/>
            </a:endParaRPr>
          </a:p>
        </p:txBody>
      </p:sp>
      <p:sp>
        <p:nvSpPr>
          <p:cNvPr id="3" name="Tijdelijke aanduiding voor inhoud 2">
            <a:extLst>
              <a:ext uri="{FF2B5EF4-FFF2-40B4-BE49-F238E27FC236}">
                <a16:creationId xmlns:a16="http://schemas.microsoft.com/office/drawing/2014/main" id="{28B8A9A4-9DB1-484F-BCE2-FA1D7AAD8677}"/>
              </a:ext>
            </a:extLst>
          </p:cNvPr>
          <p:cNvSpPr>
            <a:spLocks noGrp="1"/>
          </p:cNvSpPr>
          <p:nvPr>
            <p:ph idx="1"/>
          </p:nvPr>
        </p:nvSpPr>
        <p:spPr>
          <a:xfrm>
            <a:off x="677333" y="1447060"/>
            <a:ext cx="8972693" cy="5122415"/>
          </a:xfrm>
        </p:spPr>
        <p:txBody>
          <a:bodyPr>
            <a:normAutofit/>
          </a:bodyPr>
          <a:lstStyle/>
          <a:p>
            <a:r>
              <a:rPr lang="nl-NL" dirty="0">
                <a:latin typeface="Calibri" panose="020F0502020204030204" pitchFamily="34" charset="0"/>
                <a:cs typeface="Calibri" panose="020F0502020204030204" pitchFamily="34" charset="0"/>
              </a:rPr>
              <a:t>Differentiatie (2uur)</a:t>
            </a:r>
          </a:p>
          <a:p>
            <a:pPr lvl="1"/>
            <a:r>
              <a:rPr lang="nl-NL" sz="1800" dirty="0">
                <a:latin typeface="Calibri" panose="020F0502020204030204" pitchFamily="34" charset="0"/>
                <a:cs typeface="Calibri" panose="020F0502020204030204" pitchFamily="34" charset="0"/>
              </a:rPr>
              <a:t>Verdieping, verkenning en remediëring van de basisvorming</a:t>
            </a:r>
          </a:p>
          <a:p>
            <a:pPr lvl="1"/>
            <a:r>
              <a:rPr lang="nl-NL" sz="1800" dirty="0">
                <a:latin typeface="Calibri" panose="020F0502020204030204" pitchFamily="34" charset="0"/>
                <a:cs typeface="Calibri" panose="020F0502020204030204" pitchFamily="34" charset="0"/>
              </a:rPr>
              <a:t>De invulling van deze uren kan verschillen van leerling tot leerling</a:t>
            </a:r>
          </a:p>
          <a:p>
            <a:r>
              <a:rPr lang="nl-NL" dirty="0">
                <a:latin typeface="Calibri" panose="020F0502020204030204" pitchFamily="34" charset="0"/>
                <a:cs typeface="Calibri" panose="020F0502020204030204" pitchFamily="34" charset="0"/>
              </a:rPr>
              <a:t>Basisoptie (10uur)</a:t>
            </a:r>
          </a:p>
          <a:p>
            <a:pPr lvl="1"/>
            <a:r>
              <a:rPr lang="nl-NL" sz="1800" dirty="0">
                <a:latin typeface="Calibri" panose="020F0502020204030204" pitchFamily="34" charset="0"/>
                <a:cs typeface="Calibri" panose="020F0502020204030204" pitchFamily="34" charset="0"/>
              </a:rPr>
              <a:t>Aanbod van scholen varieert </a:t>
            </a:r>
          </a:p>
          <a:p>
            <a:pPr lvl="1"/>
            <a:r>
              <a:rPr lang="nl-NL" sz="1800" dirty="0">
                <a:latin typeface="Calibri" panose="020F0502020204030204" pitchFamily="34" charset="0"/>
                <a:cs typeface="Calibri" panose="020F0502020204030204" pitchFamily="34" charset="0"/>
              </a:rPr>
              <a:t>Vooral een praktische invulling</a:t>
            </a:r>
          </a:p>
          <a:p>
            <a:pPr lvl="1"/>
            <a:r>
              <a:rPr lang="nl-NL" sz="1800" dirty="0">
                <a:latin typeface="Calibri" panose="020F0502020204030204" pitchFamily="34" charset="0"/>
                <a:cs typeface="Calibri" panose="020F0502020204030204" pitchFamily="34" charset="0"/>
              </a:rPr>
              <a:t>Leerlingen kiezen twee basisopties en maken kennis met een bepaald studiedomein</a:t>
            </a:r>
          </a:p>
          <a:p>
            <a:pPr lvl="1"/>
            <a:r>
              <a:rPr lang="nl-NL" sz="1800" dirty="0">
                <a:latin typeface="Calibri" panose="020F0502020204030204" pitchFamily="34" charset="0"/>
                <a:cs typeface="Calibri" panose="020F0502020204030204" pitchFamily="34" charset="0"/>
              </a:rPr>
              <a:t>Een aantal basisopties worden nog onderverdeeld in pakketten</a:t>
            </a:r>
          </a:p>
          <a:p>
            <a:pPr lvl="2"/>
            <a:r>
              <a:rPr lang="nl-NL" sz="1600" dirty="0">
                <a:latin typeface="Calibri" panose="020F0502020204030204" pitchFamily="34" charset="0"/>
                <a:cs typeface="Calibri" panose="020F0502020204030204" pitchFamily="34" charset="0"/>
              </a:rPr>
              <a:t>Bv. Maatschappij en welzijn</a:t>
            </a:r>
          </a:p>
          <a:p>
            <a:pPr lvl="3"/>
            <a:r>
              <a:rPr lang="nl-NL" sz="1600" dirty="0">
                <a:latin typeface="Calibri" panose="020F0502020204030204" pitchFamily="34" charset="0"/>
                <a:cs typeface="Calibri" panose="020F0502020204030204" pitchFamily="34" charset="0"/>
              </a:rPr>
              <a:t>Haar- en gezondheidszorg</a:t>
            </a:r>
          </a:p>
          <a:p>
            <a:pPr lvl="3"/>
            <a:r>
              <a:rPr lang="nl-NL" sz="1600" dirty="0">
                <a:latin typeface="Calibri" panose="020F0502020204030204" pitchFamily="34" charset="0"/>
                <a:cs typeface="Calibri" panose="020F0502020204030204" pitchFamily="34" charset="0"/>
              </a:rPr>
              <a:t>Mode</a:t>
            </a:r>
          </a:p>
          <a:p>
            <a:pPr lvl="3"/>
            <a:r>
              <a:rPr lang="nl-NL" sz="1600" dirty="0">
                <a:latin typeface="Calibri" panose="020F0502020204030204" pitchFamily="34" charset="0"/>
                <a:cs typeface="Calibri" panose="020F0502020204030204" pitchFamily="34" charset="0"/>
              </a:rPr>
              <a:t>Verzorging</a:t>
            </a:r>
          </a:p>
          <a:p>
            <a:endParaRPr lang="nl-BE" dirty="0"/>
          </a:p>
        </p:txBody>
      </p:sp>
      <p:pic>
        <p:nvPicPr>
          <p:cNvPr id="4" name="Afbeelding 3">
            <a:extLst>
              <a:ext uri="{FF2B5EF4-FFF2-40B4-BE49-F238E27FC236}">
                <a16:creationId xmlns:a16="http://schemas.microsoft.com/office/drawing/2014/main" id="{61618E0C-3C54-4BF2-8842-F751110B69B2}"/>
              </a:ext>
            </a:extLst>
          </p:cNvPr>
          <p:cNvPicPr>
            <a:picLocks noChangeAspect="1"/>
          </p:cNvPicPr>
          <p:nvPr/>
        </p:nvPicPr>
        <p:blipFill rotWithShape="1">
          <a:blip r:embed="rId4"/>
          <a:srcRect l="3053" t="10856" r="57829" b="7232"/>
          <a:stretch/>
        </p:blipFill>
        <p:spPr>
          <a:xfrm>
            <a:off x="147705" y="115955"/>
            <a:ext cx="806452" cy="579783"/>
          </a:xfrm>
          <a:prstGeom prst="rect">
            <a:avLst/>
          </a:prstGeom>
          <a:gradFill>
            <a:gsLst>
              <a:gs pos="100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p:spPr>
      </p:pic>
    </p:spTree>
    <p:custDataLst>
      <p:tags r:id="rId1"/>
    </p:custDataLst>
    <p:extLst>
      <p:ext uri="{BB962C8B-B14F-4D97-AF65-F5344CB8AC3E}">
        <p14:creationId xmlns:p14="http://schemas.microsoft.com/office/powerpoint/2010/main" val="33695222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10" end="10"/>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5717470-90EF-4D77-8253-E6477F3C9FB9}"/>
              </a:ext>
            </a:extLst>
          </p:cNvPr>
          <p:cNvSpPr>
            <a:spLocks noGrp="1"/>
          </p:cNvSpPr>
          <p:nvPr>
            <p:ph type="title"/>
          </p:nvPr>
        </p:nvSpPr>
        <p:spPr>
          <a:xfrm>
            <a:off x="677334" y="609600"/>
            <a:ext cx="8596668" cy="881849"/>
          </a:xfrm>
        </p:spPr>
        <p:txBody>
          <a:bodyPr/>
          <a:lstStyle/>
          <a:p>
            <a:r>
              <a:rPr lang="nl-NL" dirty="0">
                <a:solidFill>
                  <a:schemeClr val="accent5">
                    <a:lumMod val="75000"/>
                  </a:schemeClr>
                </a:solidFill>
                <a:latin typeface="Calibri" panose="020F0502020204030204" pitchFamily="34" charset="0"/>
                <a:cs typeface="Calibri" panose="020F0502020204030204" pitchFamily="34" charset="0"/>
              </a:rPr>
              <a:t>Basisoptie </a:t>
            </a:r>
            <a:r>
              <a:rPr lang="nl-NL" b="1" u="sng" dirty="0">
                <a:solidFill>
                  <a:schemeClr val="accent5">
                    <a:lumMod val="75000"/>
                  </a:schemeClr>
                </a:solidFill>
                <a:latin typeface="Calibri" panose="020F0502020204030204" pitchFamily="34" charset="0"/>
                <a:cs typeface="Calibri" panose="020F0502020204030204" pitchFamily="34" charset="0"/>
              </a:rPr>
              <a:t>2B</a:t>
            </a:r>
            <a:r>
              <a:rPr lang="nl-NL" dirty="0">
                <a:solidFill>
                  <a:schemeClr val="accent5">
                    <a:lumMod val="75000"/>
                  </a:schemeClr>
                </a:solidFill>
                <a:latin typeface="Calibri" panose="020F0502020204030204" pitchFamily="34" charset="0"/>
                <a:cs typeface="Calibri" panose="020F0502020204030204" pitchFamily="34" charset="0"/>
              </a:rPr>
              <a:t>: 7 mogelijke studiedomeinen</a:t>
            </a:r>
            <a:endParaRPr lang="nl-BE" b="1" u="sng" dirty="0">
              <a:solidFill>
                <a:schemeClr val="accent5">
                  <a:lumMod val="75000"/>
                </a:schemeClr>
              </a:solidFill>
              <a:latin typeface="Calibri" panose="020F0502020204030204" pitchFamily="34" charset="0"/>
              <a:cs typeface="Calibri" panose="020F0502020204030204" pitchFamily="34" charset="0"/>
            </a:endParaRPr>
          </a:p>
        </p:txBody>
      </p:sp>
      <p:sp>
        <p:nvSpPr>
          <p:cNvPr id="3" name="Tijdelijke aanduiding voor inhoud 2">
            <a:extLst>
              <a:ext uri="{FF2B5EF4-FFF2-40B4-BE49-F238E27FC236}">
                <a16:creationId xmlns:a16="http://schemas.microsoft.com/office/drawing/2014/main" id="{E7D75636-9640-4B5B-9C9C-32104947911F}"/>
              </a:ext>
            </a:extLst>
          </p:cNvPr>
          <p:cNvSpPr>
            <a:spLocks noGrp="1"/>
          </p:cNvSpPr>
          <p:nvPr>
            <p:ph idx="1"/>
          </p:nvPr>
        </p:nvSpPr>
        <p:spPr>
          <a:xfrm>
            <a:off x="677334" y="1491449"/>
            <a:ext cx="8596668" cy="4549913"/>
          </a:xfrm>
        </p:spPr>
        <p:txBody>
          <a:bodyPr/>
          <a:lstStyle/>
          <a:p>
            <a:r>
              <a:rPr lang="nl-NL" dirty="0">
                <a:latin typeface="Calibri" panose="020F0502020204030204" pitchFamily="34" charset="0"/>
                <a:cs typeface="Calibri" panose="020F0502020204030204" pitchFamily="34" charset="0"/>
              </a:rPr>
              <a:t>Economie en organisatie</a:t>
            </a:r>
          </a:p>
          <a:p>
            <a:r>
              <a:rPr lang="nl-NL" dirty="0">
                <a:latin typeface="Calibri" panose="020F0502020204030204" pitchFamily="34" charset="0"/>
                <a:cs typeface="Calibri" panose="020F0502020204030204" pitchFamily="34" charset="0"/>
              </a:rPr>
              <a:t>Kunst en Creatie</a:t>
            </a:r>
          </a:p>
          <a:p>
            <a:r>
              <a:rPr lang="nl-NL" dirty="0">
                <a:latin typeface="Calibri" panose="020F0502020204030204" pitchFamily="34" charset="0"/>
                <a:cs typeface="Calibri" panose="020F0502020204030204" pitchFamily="34" charset="0"/>
              </a:rPr>
              <a:t>Maatschappij en welzijn</a:t>
            </a:r>
          </a:p>
          <a:p>
            <a:r>
              <a:rPr lang="nl-NL" dirty="0">
                <a:latin typeface="Calibri" panose="020F0502020204030204" pitchFamily="34" charset="0"/>
                <a:cs typeface="Calibri" panose="020F0502020204030204" pitchFamily="34" charset="0"/>
              </a:rPr>
              <a:t>Sport</a:t>
            </a:r>
          </a:p>
          <a:p>
            <a:r>
              <a:rPr lang="nl-NL" dirty="0">
                <a:latin typeface="Calibri" panose="020F0502020204030204" pitchFamily="34" charset="0"/>
                <a:cs typeface="Calibri" panose="020F0502020204030204" pitchFamily="34" charset="0"/>
              </a:rPr>
              <a:t>Stem-technieken</a:t>
            </a:r>
          </a:p>
          <a:p>
            <a:pPr lvl="1"/>
            <a:r>
              <a:rPr lang="nl-NL" dirty="0">
                <a:latin typeface="Calibri" panose="020F0502020204030204" pitchFamily="34" charset="0"/>
                <a:cs typeface="Calibri" panose="020F0502020204030204" pitchFamily="34" charset="0"/>
              </a:rPr>
              <a:t>Omvat 10u dus als hiervoor gekozen wordt, kan de leerling geen andere basisoptie kiezen</a:t>
            </a:r>
          </a:p>
          <a:p>
            <a:r>
              <a:rPr lang="nl-NL" dirty="0">
                <a:latin typeface="Calibri" panose="020F0502020204030204" pitchFamily="34" charset="0"/>
                <a:cs typeface="Calibri" panose="020F0502020204030204" pitchFamily="34" charset="0"/>
              </a:rPr>
              <a:t>Voeding en horeca</a:t>
            </a:r>
          </a:p>
          <a:p>
            <a:r>
              <a:rPr lang="nl-NL" dirty="0" err="1">
                <a:latin typeface="Calibri" panose="020F0502020204030204" pitchFamily="34" charset="0"/>
                <a:cs typeface="Calibri" panose="020F0502020204030204" pitchFamily="34" charset="0"/>
              </a:rPr>
              <a:t>Opstroomoptie</a:t>
            </a:r>
            <a:endParaRPr lang="nl-NL" dirty="0">
              <a:latin typeface="Calibri" panose="020F0502020204030204" pitchFamily="34" charset="0"/>
              <a:cs typeface="Calibri" panose="020F0502020204030204" pitchFamily="34" charset="0"/>
            </a:endParaRPr>
          </a:p>
          <a:p>
            <a:pPr lvl="1"/>
            <a:r>
              <a:rPr lang="nl-NL" sz="1800" dirty="0">
                <a:latin typeface="Calibri" panose="020F0502020204030204" pitchFamily="34" charset="0"/>
                <a:cs typeface="Calibri" panose="020F0502020204030204" pitchFamily="34" charset="0"/>
              </a:rPr>
              <a:t>Voor leerlingen die na 2B de overstap willen maken naar 2A</a:t>
            </a:r>
          </a:p>
          <a:p>
            <a:pPr lvl="1"/>
            <a:r>
              <a:rPr lang="nl-NL" sz="1800" dirty="0">
                <a:solidFill>
                  <a:schemeClr val="tx1"/>
                </a:solidFill>
                <a:latin typeface="Calibri" panose="020F0502020204030204" pitchFamily="34" charset="0"/>
                <a:cs typeface="Calibri" panose="020F0502020204030204" pitchFamily="34" charset="0"/>
              </a:rPr>
              <a:t>of naar gelijk welke studierichting in het 3</a:t>
            </a:r>
            <a:r>
              <a:rPr lang="nl-NL" sz="1800" baseline="30000" dirty="0">
                <a:solidFill>
                  <a:schemeClr val="tx1"/>
                </a:solidFill>
                <a:latin typeface="Calibri" panose="020F0502020204030204" pitchFamily="34" charset="0"/>
                <a:cs typeface="Calibri" panose="020F0502020204030204" pitchFamily="34" charset="0"/>
              </a:rPr>
              <a:t>e</a:t>
            </a:r>
            <a:r>
              <a:rPr lang="nl-NL" sz="1800" dirty="0">
                <a:solidFill>
                  <a:schemeClr val="tx1"/>
                </a:solidFill>
                <a:latin typeface="Calibri" panose="020F0502020204030204" pitchFamily="34" charset="0"/>
                <a:cs typeface="Calibri" panose="020F0502020204030204" pitchFamily="34" charset="0"/>
              </a:rPr>
              <a:t> jaar (ASO, KSO of TSO)</a:t>
            </a:r>
          </a:p>
          <a:p>
            <a:endParaRPr lang="nl-NL" dirty="0">
              <a:latin typeface="Calibri" panose="020F0502020204030204" pitchFamily="34" charset="0"/>
              <a:cs typeface="Calibri" panose="020F0502020204030204" pitchFamily="34" charset="0"/>
            </a:endParaRPr>
          </a:p>
          <a:p>
            <a:endParaRPr lang="nl-NL" dirty="0">
              <a:latin typeface="Calibri" panose="020F0502020204030204" pitchFamily="34" charset="0"/>
              <a:cs typeface="Calibri" panose="020F0502020204030204" pitchFamily="34" charset="0"/>
            </a:endParaRPr>
          </a:p>
          <a:p>
            <a:pPr marL="0" indent="0">
              <a:buNone/>
            </a:pPr>
            <a:endParaRPr lang="nl-NL" dirty="0">
              <a:latin typeface="Calibri" panose="020F0502020204030204" pitchFamily="34" charset="0"/>
              <a:cs typeface="Calibri" panose="020F0502020204030204" pitchFamily="34" charset="0"/>
            </a:endParaRPr>
          </a:p>
          <a:p>
            <a:pPr marL="0" indent="0">
              <a:buNone/>
            </a:pPr>
            <a:endParaRPr lang="nl-BE" dirty="0">
              <a:latin typeface="Calibri" panose="020F0502020204030204" pitchFamily="34" charset="0"/>
              <a:cs typeface="Calibri" panose="020F0502020204030204" pitchFamily="34" charset="0"/>
            </a:endParaRPr>
          </a:p>
          <a:p>
            <a:pPr marL="0" indent="0">
              <a:buNone/>
            </a:pPr>
            <a:endParaRPr lang="nl-NL" dirty="0">
              <a:latin typeface="Calibri" panose="020F0502020204030204" pitchFamily="34" charset="0"/>
              <a:cs typeface="Calibri" panose="020F0502020204030204" pitchFamily="34" charset="0"/>
            </a:endParaRPr>
          </a:p>
        </p:txBody>
      </p:sp>
      <p:pic>
        <p:nvPicPr>
          <p:cNvPr id="4" name="Afbeelding 3">
            <a:extLst>
              <a:ext uri="{FF2B5EF4-FFF2-40B4-BE49-F238E27FC236}">
                <a16:creationId xmlns:a16="http://schemas.microsoft.com/office/drawing/2014/main" id="{2D220C99-FA18-4C68-B9B7-DB39688D74C1}"/>
              </a:ext>
            </a:extLst>
          </p:cNvPr>
          <p:cNvPicPr>
            <a:picLocks noChangeAspect="1"/>
          </p:cNvPicPr>
          <p:nvPr/>
        </p:nvPicPr>
        <p:blipFill rotWithShape="1">
          <a:blip r:embed="rId4"/>
          <a:srcRect l="3053" t="10856" r="57829" b="7232"/>
          <a:stretch/>
        </p:blipFill>
        <p:spPr>
          <a:xfrm>
            <a:off x="147705" y="115955"/>
            <a:ext cx="806452" cy="579783"/>
          </a:xfrm>
          <a:prstGeom prst="rect">
            <a:avLst/>
          </a:prstGeom>
          <a:gradFill>
            <a:gsLst>
              <a:gs pos="100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p:spPr>
      </p:pic>
    </p:spTree>
    <p:custDataLst>
      <p:tags r:id="rId1"/>
    </p:custDataLst>
    <p:extLst>
      <p:ext uri="{BB962C8B-B14F-4D97-AF65-F5344CB8AC3E}">
        <p14:creationId xmlns:p14="http://schemas.microsoft.com/office/powerpoint/2010/main" val="5178749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77334" y="609600"/>
            <a:ext cx="8596668" cy="849601"/>
          </a:xfrm>
        </p:spPr>
        <p:txBody>
          <a:bodyPr>
            <a:normAutofit/>
          </a:bodyPr>
          <a:lstStyle/>
          <a:p>
            <a:r>
              <a:rPr lang="nl-BE" dirty="0">
                <a:solidFill>
                  <a:schemeClr val="accent5">
                    <a:lumMod val="75000"/>
                  </a:schemeClr>
                </a:solidFill>
                <a:latin typeface="Calibri" panose="020F0502020204030204" pitchFamily="34" charset="0"/>
                <a:cs typeface="Calibri" panose="020F0502020204030204" pitchFamily="34" charset="0"/>
              </a:rPr>
              <a:t>Doorstromen in en na de 1</a:t>
            </a:r>
            <a:r>
              <a:rPr lang="nl-BE" baseline="30000" dirty="0">
                <a:solidFill>
                  <a:schemeClr val="accent5">
                    <a:lumMod val="75000"/>
                  </a:schemeClr>
                </a:solidFill>
                <a:latin typeface="Calibri" panose="020F0502020204030204" pitchFamily="34" charset="0"/>
                <a:cs typeface="Calibri" panose="020F0502020204030204" pitchFamily="34" charset="0"/>
              </a:rPr>
              <a:t>ste</a:t>
            </a:r>
            <a:r>
              <a:rPr lang="nl-BE" dirty="0">
                <a:solidFill>
                  <a:schemeClr val="accent5">
                    <a:lumMod val="75000"/>
                  </a:schemeClr>
                </a:solidFill>
                <a:latin typeface="Calibri" panose="020F0502020204030204" pitchFamily="34" charset="0"/>
                <a:cs typeface="Calibri" panose="020F0502020204030204" pitchFamily="34" charset="0"/>
              </a:rPr>
              <a:t> graad</a:t>
            </a:r>
          </a:p>
        </p:txBody>
      </p:sp>
      <p:sp>
        <p:nvSpPr>
          <p:cNvPr id="3" name="Tijdelijke aanduiding voor inhoud 2"/>
          <p:cNvSpPr>
            <a:spLocks noGrp="1"/>
          </p:cNvSpPr>
          <p:nvPr>
            <p:ph idx="1"/>
          </p:nvPr>
        </p:nvSpPr>
        <p:spPr>
          <a:xfrm>
            <a:off x="2152651" y="1944793"/>
            <a:ext cx="8409215" cy="486000"/>
          </a:xfrm>
        </p:spPr>
        <p:txBody>
          <a:bodyPr>
            <a:noAutofit/>
          </a:bodyPr>
          <a:lstStyle/>
          <a:p>
            <a:pPr marL="342900" lvl="1" indent="0">
              <a:buNone/>
            </a:pPr>
            <a:endParaRPr lang="nl-BE" sz="2100" dirty="0">
              <a:latin typeface="Arial" panose="020B0604020202020204" pitchFamily="34" charset="0"/>
              <a:cs typeface="Arial" panose="020B0604020202020204" pitchFamily="34" charset="0"/>
            </a:endParaRPr>
          </a:p>
          <a:p>
            <a:pPr marL="0" indent="0">
              <a:buNone/>
            </a:pPr>
            <a:endParaRPr lang="nl-BE" sz="2400" dirty="0">
              <a:latin typeface="Arial" panose="020B0604020202020204" pitchFamily="34" charset="0"/>
              <a:cs typeface="Arial" panose="020B0604020202020204" pitchFamily="34" charset="0"/>
            </a:endParaRPr>
          </a:p>
        </p:txBody>
      </p:sp>
      <p:sp>
        <p:nvSpPr>
          <p:cNvPr id="7" name="Afgeronde rechthoek 6"/>
          <p:cNvSpPr/>
          <p:nvPr/>
        </p:nvSpPr>
        <p:spPr>
          <a:xfrm>
            <a:off x="677334" y="1721269"/>
            <a:ext cx="1746266" cy="391823"/>
          </a:xfrm>
          <a:prstGeom prst="roundRect">
            <a:avLst/>
          </a:prstGeom>
          <a:solidFill>
            <a:srgbClr val="32BAE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BE" dirty="0">
                <a:ln w="0"/>
                <a:solidFill>
                  <a:schemeClr val="tx1"/>
                </a:solidFill>
                <a:latin typeface="Calibri" panose="020F0502020204030204" pitchFamily="34" charset="0"/>
                <a:cs typeface="Calibri" panose="020F0502020204030204" pitchFamily="34" charset="0"/>
              </a:rPr>
              <a:t>Van </a:t>
            </a:r>
          </a:p>
        </p:txBody>
      </p:sp>
      <p:sp>
        <p:nvSpPr>
          <p:cNvPr id="8" name="Afgeronde rechthoek 7"/>
          <p:cNvSpPr/>
          <p:nvPr/>
        </p:nvSpPr>
        <p:spPr>
          <a:xfrm>
            <a:off x="2784917" y="1722964"/>
            <a:ext cx="5167988" cy="391823"/>
          </a:xfrm>
          <a:prstGeom prst="roundRect">
            <a:avLst/>
          </a:prstGeom>
          <a:solidFill>
            <a:srgbClr val="32BAE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BE" dirty="0">
                <a:ln w="0"/>
                <a:solidFill>
                  <a:schemeClr val="tx1"/>
                </a:solidFill>
                <a:latin typeface="Calibri" panose="020F0502020204030204" pitchFamily="34" charset="0"/>
                <a:cs typeface="Calibri" panose="020F0502020204030204" pitchFamily="34" charset="0"/>
              </a:rPr>
              <a:t>Naar</a:t>
            </a:r>
          </a:p>
        </p:txBody>
      </p:sp>
      <p:sp>
        <p:nvSpPr>
          <p:cNvPr id="9" name="Afgeronde rechthoek 8"/>
          <p:cNvSpPr/>
          <p:nvPr/>
        </p:nvSpPr>
        <p:spPr>
          <a:xfrm>
            <a:off x="677332" y="2475365"/>
            <a:ext cx="1746268" cy="329965"/>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BE" dirty="0">
                <a:ln w="0"/>
                <a:solidFill>
                  <a:schemeClr val="tx1"/>
                </a:solidFill>
                <a:latin typeface="Calibri" panose="020F0502020204030204" pitchFamily="34" charset="0"/>
                <a:cs typeface="Calibri" panose="020F0502020204030204" pitchFamily="34" charset="0"/>
              </a:rPr>
              <a:t>1A</a:t>
            </a:r>
          </a:p>
        </p:txBody>
      </p:sp>
      <p:sp>
        <p:nvSpPr>
          <p:cNvPr id="10" name="Afgeronde rechthoek 9"/>
          <p:cNvSpPr/>
          <p:nvPr/>
        </p:nvSpPr>
        <p:spPr>
          <a:xfrm>
            <a:off x="2784917" y="2488538"/>
            <a:ext cx="5167988" cy="328168"/>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BE" sz="1500"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 </a:t>
            </a:r>
            <a:r>
              <a:rPr lang="nl-BE" sz="2000" b="1" dirty="0">
                <a:ln w="0"/>
                <a:solidFill>
                  <a:srgbClr val="009644"/>
                </a:solidFill>
                <a:latin typeface="Calibri" panose="020F0502020204030204" pitchFamily="34" charset="0"/>
                <a:cs typeface="Calibri" panose="020F0502020204030204" pitchFamily="34" charset="0"/>
              </a:rPr>
              <a:t>2A</a:t>
            </a:r>
            <a:r>
              <a:rPr lang="nl-BE" dirty="0">
                <a:ln w="0"/>
                <a:solidFill>
                  <a:schemeClr val="tx1"/>
                </a:solidFill>
                <a:latin typeface="Calibri" panose="020F0502020204030204" pitchFamily="34" charset="0"/>
                <a:cs typeface="Calibri" panose="020F0502020204030204" pitchFamily="34" charset="0"/>
              </a:rPr>
              <a:t>,  2B</a:t>
            </a:r>
          </a:p>
        </p:txBody>
      </p:sp>
      <p:sp>
        <p:nvSpPr>
          <p:cNvPr id="12" name="Afgeronde rechthoek 11"/>
          <p:cNvSpPr/>
          <p:nvPr/>
        </p:nvSpPr>
        <p:spPr>
          <a:xfrm>
            <a:off x="677331" y="2989525"/>
            <a:ext cx="1746269" cy="665985"/>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BE" dirty="0">
                <a:ln w="0"/>
                <a:solidFill>
                  <a:schemeClr val="tx1"/>
                </a:solidFill>
                <a:latin typeface="Calibri" panose="020F0502020204030204" pitchFamily="34" charset="0"/>
                <a:cs typeface="Calibri" panose="020F0502020204030204" pitchFamily="34" charset="0"/>
              </a:rPr>
              <a:t>1B</a:t>
            </a:r>
          </a:p>
        </p:txBody>
      </p:sp>
      <p:sp>
        <p:nvSpPr>
          <p:cNvPr id="13" name="Afgeronde rechthoek 12"/>
          <p:cNvSpPr/>
          <p:nvPr/>
        </p:nvSpPr>
        <p:spPr>
          <a:xfrm>
            <a:off x="2784917" y="2989525"/>
            <a:ext cx="5167988" cy="665985"/>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BE" sz="2000" b="1" dirty="0">
                <a:ln w="0"/>
                <a:solidFill>
                  <a:srgbClr val="009644"/>
                </a:solidFill>
                <a:latin typeface="Calibri" panose="020F0502020204030204" pitchFamily="34" charset="0"/>
                <a:cs typeface="Calibri" panose="020F0502020204030204" pitchFamily="34" charset="0"/>
              </a:rPr>
              <a:t>2B</a:t>
            </a:r>
            <a:r>
              <a:rPr lang="nl-BE" dirty="0">
                <a:ln w="0"/>
                <a:solidFill>
                  <a:schemeClr val="tx1"/>
                </a:solidFill>
                <a:latin typeface="Calibri" panose="020F0502020204030204" pitchFamily="34" charset="0"/>
                <a:cs typeface="Calibri" panose="020F0502020204030204" pitchFamily="34" charset="0"/>
              </a:rPr>
              <a:t>, 1A</a:t>
            </a:r>
          </a:p>
          <a:p>
            <a:r>
              <a:rPr lang="nl-BE" sz="1400" dirty="0">
                <a:ln w="0"/>
                <a:solidFill>
                  <a:schemeClr val="tx1"/>
                </a:solidFill>
                <a:latin typeface="Calibri" panose="020F0502020204030204" pitchFamily="34" charset="0"/>
                <a:cs typeface="Calibri" panose="020F0502020204030204" pitchFamily="34" charset="0"/>
              </a:rPr>
              <a:t>2A mits toestemming klassenraad</a:t>
            </a:r>
          </a:p>
        </p:txBody>
      </p:sp>
      <p:sp>
        <p:nvSpPr>
          <p:cNvPr id="14" name="Afgeronde rechthoek 13"/>
          <p:cNvSpPr/>
          <p:nvPr/>
        </p:nvSpPr>
        <p:spPr>
          <a:xfrm>
            <a:off x="677333" y="3815270"/>
            <a:ext cx="1746269" cy="486000"/>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BE" dirty="0">
                <a:ln w="0"/>
                <a:solidFill>
                  <a:schemeClr val="tx1"/>
                </a:solidFill>
                <a:latin typeface="Calibri" panose="020F0502020204030204" pitchFamily="34" charset="0"/>
                <a:cs typeface="Calibri" panose="020F0502020204030204" pitchFamily="34" charset="0"/>
              </a:rPr>
              <a:t>2A</a:t>
            </a:r>
          </a:p>
        </p:txBody>
      </p:sp>
      <p:sp>
        <p:nvSpPr>
          <p:cNvPr id="15" name="Afgeronde rechthoek 14"/>
          <p:cNvSpPr/>
          <p:nvPr/>
        </p:nvSpPr>
        <p:spPr>
          <a:xfrm>
            <a:off x="2784917" y="3815270"/>
            <a:ext cx="5167988" cy="486000"/>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BE" dirty="0">
                <a:ln w="0"/>
                <a:solidFill>
                  <a:schemeClr val="tx1"/>
                </a:solidFill>
                <a:latin typeface="Calibri" panose="020F0502020204030204" pitchFamily="34" charset="0"/>
                <a:cs typeface="Calibri" panose="020F0502020204030204" pitchFamily="34" charset="0"/>
              </a:rPr>
              <a:t> Alle studierichtingen 3de jaar</a:t>
            </a:r>
          </a:p>
        </p:txBody>
      </p:sp>
      <p:sp>
        <p:nvSpPr>
          <p:cNvPr id="16" name="Afgeronde rechthoek 15"/>
          <p:cNvSpPr/>
          <p:nvPr/>
        </p:nvSpPr>
        <p:spPr>
          <a:xfrm>
            <a:off x="677331" y="4461030"/>
            <a:ext cx="1746271" cy="850049"/>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BE" dirty="0">
                <a:ln w="0"/>
                <a:solidFill>
                  <a:schemeClr val="tx1"/>
                </a:solidFill>
                <a:latin typeface="Calibri" panose="020F0502020204030204" pitchFamily="34" charset="0"/>
                <a:cs typeface="Calibri" panose="020F0502020204030204" pitchFamily="34" charset="0"/>
              </a:rPr>
              <a:t>2B</a:t>
            </a:r>
          </a:p>
        </p:txBody>
      </p:sp>
      <p:sp>
        <p:nvSpPr>
          <p:cNvPr id="17" name="Afgeronde rechthoek 16"/>
          <p:cNvSpPr/>
          <p:nvPr/>
        </p:nvSpPr>
        <p:spPr>
          <a:xfrm>
            <a:off x="2784917" y="4464549"/>
            <a:ext cx="5167988" cy="846530"/>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BE" sz="2000" b="1" dirty="0">
                <a:ln w="0"/>
                <a:solidFill>
                  <a:srgbClr val="009644"/>
                </a:solidFill>
                <a:latin typeface="Calibri" panose="020F0502020204030204" pitchFamily="34" charset="0"/>
                <a:cs typeface="Calibri" panose="020F0502020204030204" pitchFamily="34" charset="0"/>
              </a:rPr>
              <a:t>3BSO</a:t>
            </a:r>
          </a:p>
          <a:p>
            <a:r>
              <a:rPr lang="nl-BE" dirty="0">
                <a:ln w="0"/>
                <a:solidFill>
                  <a:schemeClr val="tx1"/>
                </a:solidFill>
                <a:latin typeface="Calibri" panose="020F0502020204030204" pitchFamily="34" charset="0"/>
                <a:cs typeface="Calibri" panose="020F0502020204030204" pitchFamily="34" charset="0"/>
              </a:rPr>
              <a:t>2A</a:t>
            </a:r>
          </a:p>
          <a:p>
            <a:r>
              <a:rPr lang="nl-BE" sz="1400" dirty="0">
                <a:ln w="0"/>
                <a:solidFill>
                  <a:schemeClr val="tx1"/>
                </a:solidFill>
                <a:latin typeface="Calibri" panose="020F0502020204030204" pitchFamily="34" charset="0"/>
                <a:cs typeface="Calibri" panose="020F0502020204030204" pitchFamily="34" charset="0"/>
              </a:rPr>
              <a:t>3ASO, KSO, TSO mits toestemming klassenraad</a:t>
            </a:r>
          </a:p>
        </p:txBody>
      </p:sp>
      <p:sp>
        <p:nvSpPr>
          <p:cNvPr id="18" name="Afgeronde rechthoek 17"/>
          <p:cNvSpPr/>
          <p:nvPr/>
        </p:nvSpPr>
        <p:spPr>
          <a:xfrm>
            <a:off x="677333" y="5470839"/>
            <a:ext cx="1746271" cy="777561"/>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BE" dirty="0">
                <a:ln w="0"/>
                <a:solidFill>
                  <a:schemeClr val="tx1"/>
                </a:solidFill>
                <a:latin typeface="Calibri" panose="020F0502020204030204" pitchFamily="34" charset="0"/>
                <a:cs typeface="Calibri" panose="020F0502020204030204" pitchFamily="34" charset="0"/>
              </a:rPr>
              <a:t>2B</a:t>
            </a:r>
          </a:p>
          <a:p>
            <a:pPr algn="ctr"/>
            <a:r>
              <a:rPr lang="nl-BE" sz="1600" dirty="0">
                <a:ln w="0"/>
                <a:solidFill>
                  <a:schemeClr val="tx1"/>
                </a:solidFill>
                <a:latin typeface="Calibri" panose="020F0502020204030204" pitchFamily="34" charset="0"/>
                <a:cs typeface="Calibri" panose="020F0502020204030204" pitchFamily="34" charset="0"/>
              </a:rPr>
              <a:t>Doorstroomoptie</a:t>
            </a:r>
          </a:p>
        </p:txBody>
      </p:sp>
      <p:sp>
        <p:nvSpPr>
          <p:cNvPr id="19" name="Afgeronde rechthoek 18"/>
          <p:cNvSpPr/>
          <p:nvPr/>
        </p:nvSpPr>
        <p:spPr>
          <a:xfrm>
            <a:off x="2784917" y="5470839"/>
            <a:ext cx="5167988" cy="777561"/>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BE" sz="2000" b="1" dirty="0">
                <a:ln w="0"/>
                <a:solidFill>
                  <a:srgbClr val="009644"/>
                </a:solidFill>
                <a:latin typeface="Calibri" panose="020F0502020204030204" pitchFamily="34" charset="0"/>
                <a:cs typeface="Calibri" panose="020F0502020204030204" pitchFamily="34" charset="0"/>
              </a:rPr>
              <a:t>Alle studierichtingen 3de jaar</a:t>
            </a:r>
          </a:p>
          <a:p>
            <a:r>
              <a:rPr lang="nl-BE" sz="1600" dirty="0">
                <a:ln w="0"/>
                <a:solidFill>
                  <a:schemeClr val="tx1"/>
                </a:solidFill>
                <a:latin typeface="Calibri" panose="020F0502020204030204" pitchFamily="34" charset="0"/>
                <a:cs typeface="Calibri" panose="020F0502020204030204" pitchFamily="34" charset="0"/>
              </a:rPr>
              <a:t>2A</a:t>
            </a:r>
          </a:p>
        </p:txBody>
      </p:sp>
      <p:pic>
        <p:nvPicPr>
          <p:cNvPr id="20" name="Afbeelding 19">
            <a:extLst>
              <a:ext uri="{FF2B5EF4-FFF2-40B4-BE49-F238E27FC236}">
                <a16:creationId xmlns:a16="http://schemas.microsoft.com/office/drawing/2014/main" id="{6A340A8C-F46D-4B7A-94D6-B8AAD19A26CA}"/>
              </a:ext>
            </a:extLst>
          </p:cNvPr>
          <p:cNvPicPr>
            <a:picLocks noChangeAspect="1"/>
          </p:cNvPicPr>
          <p:nvPr/>
        </p:nvPicPr>
        <p:blipFill rotWithShape="1">
          <a:blip r:embed="rId4"/>
          <a:srcRect l="3053" t="10856" r="57829" b="7232"/>
          <a:stretch/>
        </p:blipFill>
        <p:spPr>
          <a:xfrm>
            <a:off x="147705" y="115955"/>
            <a:ext cx="806452" cy="579783"/>
          </a:xfrm>
          <a:prstGeom prst="rect">
            <a:avLst/>
          </a:prstGeom>
          <a:gradFill>
            <a:gsLst>
              <a:gs pos="100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p:spPr>
      </p:pic>
    </p:spTree>
    <p:custDataLst>
      <p:tags r:id="rId1"/>
    </p:custDataLst>
    <p:extLst>
      <p:ext uri="{BB962C8B-B14F-4D97-AF65-F5344CB8AC3E}">
        <p14:creationId xmlns:p14="http://schemas.microsoft.com/office/powerpoint/2010/main" val="19943540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8"/>
                                        </p:tgtEl>
                                        <p:attrNameLst>
                                          <p:attrName>style.visibility</p:attrName>
                                        </p:attrNameLst>
                                      </p:cBhvr>
                                      <p:to>
                                        <p:strVal val="visible"/>
                                      </p:to>
                                    </p:set>
                                    <p:anim calcmode="lin" valueType="num">
                                      <p:cBhvr additive="base">
                                        <p:cTn id="11" dur="500" fill="hold"/>
                                        <p:tgtEl>
                                          <p:spTgt spid="8"/>
                                        </p:tgtEl>
                                        <p:attrNameLst>
                                          <p:attrName>ppt_x</p:attrName>
                                        </p:attrNameLst>
                                      </p:cBhvr>
                                      <p:tavLst>
                                        <p:tav tm="0">
                                          <p:val>
                                            <p:strVal val="#ppt_x"/>
                                          </p:val>
                                        </p:tav>
                                        <p:tav tm="100000">
                                          <p:val>
                                            <p:strVal val="#ppt_x"/>
                                          </p:val>
                                        </p:tav>
                                      </p:tavLst>
                                    </p:anim>
                                    <p:anim calcmode="lin" valueType="num">
                                      <p:cBhvr additive="base">
                                        <p:cTn id="1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 calcmode="lin" valueType="num">
                                      <p:cBhvr additive="base">
                                        <p:cTn id="17" dur="500" fill="hold"/>
                                        <p:tgtEl>
                                          <p:spTgt spid="9"/>
                                        </p:tgtEl>
                                        <p:attrNameLst>
                                          <p:attrName>ppt_x</p:attrName>
                                        </p:attrNameLst>
                                      </p:cBhvr>
                                      <p:tavLst>
                                        <p:tav tm="0">
                                          <p:val>
                                            <p:strVal val="#ppt_x"/>
                                          </p:val>
                                        </p:tav>
                                        <p:tav tm="100000">
                                          <p:val>
                                            <p:strVal val="#ppt_x"/>
                                          </p:val>
                                        </p:tav>
                                      </p:tavLst>
                                    </p:anim>
                                    <p:anim calcmode="lin" valueType="num">
                                      <p:cBhvr additive="base">
                                        <p:cTn id="18" dur="500" fill="hold"/>
                                        <p:tgtEl>
                                          <p:spTgt spid="9"/>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10"/>
                                        </p:tgtEl>
                                        <p:attrNameLst>
                                          <p:attrName>style.visibility</p:attrName>
                                        </p:attrNameLst>
                                      </p:cBhvr>
                                      <p:to>
                                        <p:strVal val="visible"/>
                                      </p:to>
                                    </p:set>
                                    <p:anim calcmode="lin" valueType="num">
                                      <p:cBhvr additive="base">
                                        <p:cTn id="21" dur="500" fill="hold"/>
                                        <p:tgtEl>
                                          <p:spTgt spid="10"/>
                                        </p:tgtEl>
                                        <p:attrNameLst>
                                          <p:attrName>ppt_x</p:attrName>
                                        </p:attrNameLst>
                                      </p:cBhvr>
                                      <p:tavLst>
                                        <p:tav tm="0">
                                          <p:val>
                                            <p:strVal val="#ppt_x"/>
                                          </p:val>
                                        </p:tav>
                                        <p:tav tm="100000">
                                          <p:val>
                                            <p:strVal val="#ppt_x"/>
                                          </p:val>
                                        </p:tav>
                                      </p:tavLst>
                                    </p:anim>
                                    <p:anim calcmode="lin" valueType="num">
                                      <p:cBhvr additive="base">
                                        <p:cTn id="22"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anim calcmode="lin" valueType="num">
                                      <p:cBhvr additive="base">
                                        <p:cTn id="27" dur="500" fill="hold"/>
                                        <p:tgtEl>
                                          <p:spTgt spid="12"/>
                                        </p:tgtEl>
                                        <p:attrNameLst>
                                          <p:attrName>ppt_x</p:attrName>
                                        </p:attrNameLst>
                                      </p:cBhvr>
                                      <p:tavLst>
                                        <p:tav tm="0">
                                          <p:val>
                                            <p:strVal val="#ppt_x"/>
                                          </p:val>
                                        </p:tav>
                                        <p:tav tm="100000">
                                          <p:val>
                                            <p:strVal val="#ppt_x"/>
                                          </p:val>
                                        </p:tav>
                                      </p:tavLst>
                                    </p:anim>
                                    <p:anim calcmode="lin" valueType="num">
                                      <p:cBhvr additive="base">
                                        <p:cTn id="28" dur="500" fill="hold"/>
                                        <p:tgtEl>
                                          <p:spTgt spid="12"/>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13"/>
                                        </p:tgtEl>
                                        <p:attrNameLst>
                                          <p:attrName>style.visibility</p:attrName>
                                        </p:attrNameLst>
                                      </p:cBhvr>
                                      <p:to>
                                        <p:strVal val="visible"/>
                                      </p:to>
                                    </p:set>
                                    <p:anim calcmode="lin" valueType="num">
                                      <p:cBhvr additive="base">
                                        <p:cTn id="31" dur="500" fill="hold"/>
                                        <p:tgtEl>
                                          <p:spTgt spid="13"/>
                                        </p:tgtEl>
                                        <p:attrNameLst>
                                          <p:attrName>ppt_x</p:attrName>
                                        </p:attrNameLst>
                                      </p:cBhvr>
                                      <p:tavLst>
                                        <p:tav tm="0">
                                          <p:val>
                                            <p:strVal val="#ppt_x"/>
                                          </p:val>
                                        </p:tav>
                                        <p:tav tm="100000">
                                          <p:val>
                                            <p:strVal val="#ppt_x"/>
                                          </p:val>
                                        </p:tav>
                                      </p:tavLst>
                                    </p:anim>
                                    <p:anim calcmode="lin" valueType="num">
                                      <p:cBhvr additive="base">
                                        <p:cTn id="32"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4"/>
                                        </p:tgtEl>
                                        <p:attrNameLst>
                                          <p:attrName>style.visibility</p:attrName>
                                        </p:attrNameLst>
                                      </p:cBhvr>
                                      <p:to>
                                        <p:strVal val="visible"/>
                                      </p:to>
                                    </p:set>
                                    <p:anim calcmode="lin" valueType="num">
                                      <p:cBhvr additive="base">
                                        <p:cTn id="37" dur="500" fill="hold"/>
                                        <p:tgtEl>
                                          <p:spTgt spid="14"/>
                                        </p:tgtEl>
                                        <p:attrNameLst>
                                          <p:attrName>ppt_x</p:attrName>
                                        </p:attrNameLst>
                                      </p:cBhvr>
                                      <p:tavLst>
                                        <p:tav tm="0">
                                          <p:val>
                                            <p:strVal val="#ppt_x"/>
                                          </p:val>
                                        </p:tav>
                                        <p:tav tm="100000">
                                          <p:val>
                                            <p:strVal val="#ppt_x"/>
                                          </p:val>
                                        </p:tav>
                                      </p:tavLst>
                                    </p:anim>
                                    <p:anim calcmode="lin" valueType="num">
                                      <p:cBhvr additive="base">
                                        <p:cTn id="38" dur="500" fill="hold"/>
                                        <p:tgtEl>
                                          <p:spTgt spid="14"/>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15"/>
                                        </p:tgtEl>
                                        <p:attrNameLst>
                                          <p:attrName>style.visibility</p:attrName>
                                        </p:attrNameLst>
                                      </p:cBhvr>
                                      <p:to>
                                        <p:strVal val="visible"/>
                                      </p:to>
                                    </p:set>
                                    <p:anim calcmode="lin" valueType="num">
                                      <p:cBhvr additive="base">
                                        <p:cTn id="41" dur="500" fill="hold"/>
                                        <p:tgtEl>
                                          <p:spTgt spid="15"/>
                                        </p:tgtEl>
                                        <p:attrNameLst>
                                          <p:attrName>ppt_x</p:attrName>
                                        </p:attrNameLst>
                                      </p:cBhvr>
                                      <p:tavLst>
                                        <p:tav tm="0">
                                          <p:val>
                                            <p:strVal val="#ppt_x"/>
                                          </p:val>
                                        </p:tav>
                                        <p:tav tm="100000">
                                          <p:val>
                                            <p:strVal val="#ppt_x"/>
                                          </p:val>
                                        </p:tav>
                                      </p:tavLst>
                                    </p:anim>
                                    <p:anim calcmode="lin" valueType="num">
                                      <p:cBhvr additive="base">
                                        <p:cTn id="4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16"/>
                                        </p:tgtEl>
                                        <p:attrNameLst>
                                          <p:attrName>style.visibility</p:attrName>
                                        </p:attrNameLst>
                                      </p:cBhvr>
                                      <p:to>
                                        <p:strVal val="visible"/>
                                      </p:to>
                                    </p:set>
                                    <p:anim calcmode="lin" valueType="num">
                                      <p:cBhvr additive="base">
                                        <p:cTn id="47" dur="500" fill="hold"/>
                                        <p:tgtEl>
                                          <p:spTgt spid="16"/>
                                        </p:tgtEl>
                                        <p:attrNameLst>
                                          <p:attrName>ppt_x</p:attrName>
                                        </p:attrNameLst>
                                      </p:cBhvr>
                                      <p:tavLst>
                                        <p:tav tm="0">
                                          <p:val>
                                            <p:strVal val="#ppt_x"/>
                                          </p:val>
                                        </p:tav>
                                        <p:tav tm="100000">
                                          <p:val>
                                            <p:strVal val="#ppt_x"/>
                                          </p:val>
                                        </p:tav>
                                      </p:tavLst>
                                    </p:anim>
                                    <p:anim calcmode="lin" valueType="num">
                                      <p:cBhvr additive="base">
                                        <p:cTn id="48" dur="500" fill="hold"/>
                                        <p:tgtEl>
                                          <p:spTgt spid="16"/>
                                        </p:tgtEl>
                                        <p:attrNameLst>
                                          <p:attrName>ppt_y</p:attrName>
                                        </p:attrNameLst>
                                      </p:cBhvr>
                                      <p:tavLst>
                                        <p:tav tm="0">
                                          <p:val>
                                            <p:strVal val="1+#ppt_h/2"/>
                                          </p:val>
                                        </p:tav>
                                        <p:tav tm="100000">
                                          <p:val>
                                            <p:strVal val="#ppt_y"/>
                                          </p:val>
                                        </p:tav>
                                      </p:tavLst>
                                    </p:anim>
                                  </p:childTnLst>
                                </p:cTn>
                              </p:par>
                              <p:par>
                                <p:cTn id="49" presetID="2" presetClass="entr" presetSubtype="4" fill="hold" grpId="0" nodeType="withEffect">
                                  <p:stCondLst>
                                    <p:cond delay="0"/>
                                  </p:stCondLst>
                                  <p:childTnLst>
                                    <p:set>
                                      <p:cBhvr>
                                        <p:cTn id="50" dur="1" fill="hold">
                                          <p:stCondLst>
                                            <p:cond delay="0"/>
                                          </p:stCondLst>
                                        </p:cTn>
                                        <p:tgtEl>
                                          <p:spTgt spid="17"/>
                                        </p:tgtEl>
                                        <p:attrNameLst>
                                          <p:attrName>style.visibility</p:attrName>
                                        </p:attrNameLst>
                                      </p:cBhvr>
                                      <p:to>
                                        <p:strVal val="visible"/>
                                      </p:to>
                                    </p:set>
                                    <p:anim calcmode="lin" valueType="num">
                                      <p:cBhvr additive="base">
                                        <p:cTn id="51" dur="500" fill="hold"/>
                                        <p:tgtEl>
                                          <p:spTgt spid="17"/>
                                        </p:tgtEl>
                                        <p:attrNameLst>
                                          <p:attrName>ppt_x</p:attrName>
                                        </p:attrNameLst>
                                      </p:cBhvr>
                                      <p:tavLst>
                                        <p:tav tm="0">
                                          <p:val>
                                            <p:strVal val="#ppt_x"/>
                                          </p:val>
                                        </p:tav>
                                        <p:tav tm="100000">
                                          <p:val>
                                            <p:strVal val="#ppt_x"/>
                                          </p:val>
                                        </p:tav>
                                      </p:tavLst>
                                    </p:anim>
                                    <p:anim calcmode="lin" valueType="num">
                                      <p:cBhvr additive="base">
                                        <p:cTn id="52"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grpId="0" nodeType="clickEffect">
                                  <p:stCondLst>
                                    <p:cond delay="0"/>
                                  </p:stCondLst>
                                  <p:childTnLst>
                                    <p:set>
                                      <p:cBhvr>
                                        <p:cTn id="56" dur="1" fill="hold">
                                          <p:stCondLst>
                                            <p:cond delay="0"/>
                                          </p:stCondLst>
                                        </p:cTn>
                                        <p:tgtEl>
                                          <p:spTgt spid="18"/>
                                        </p:tgtEl>
                                        <p:attrNameLst>
                                          <p:attrName>style.visibility</p:attrName>
                                        </p:attrNameLst>
                                      </p:cBhvr>
                                      <p:to>
                                        <p:strVal val="visible"/>
                                      </p:to>
                                    </p:set>
                                    <p:anim calcmode="lin" valueType="num">
                                      <p:cBhvr additive="base">
                                        <p:cTn id="57" dur="500" fill="hold"/>
                                        <p:tgtEl>
                                          <p:spTgt spid="18"/>
                                        </p:tgtEl>
                                        <p:attrNameLst>
                                          <p:attrName>ppt_x</p:attrName>
                                        </p:attrNameLst>
                                      </p:cBhvr>
                                      <p:tavLst>
                                        <p:tav tm="0">
                                          <p:val>
                                            <p:strVal val="#ppt_x"/>
                                          </p:val>
                                        </p:tav>
                                        <p:tav tm="100000">
                                          <p:val>
                                            <p:strVal val="#ppt_x"/>
                                          </p:val>
                                        </p:tav>
                                      </p:tavLst>
                                    </p:anim>
                                    <p:anim calcmode="lin" valueType="num">
                                      <p:cBhvr additive="base">
                                        <p:cTn id="58" dur="500" fill="hold"/>
                                        <p:tgtEl>
                                          <p:spTgt spid="18"/>
                                        </p:tgtEl>
                                        <p:attrNameLst>
                                          <p:attrName>ppt_y</p:attrName>
                                        </p:attrNameLst>
                                      </p:cBhvr>
                                      <p:tavLst>
                                        <p:tav tm="0">
                                          <p:val>
                                            <p:strVal val="1+#ppt_h/2"/>
                                          </p:val>
                                        </p:tav>
                                        <p:tav tm="100000">
                                          <p:val>
                                            <p:strVal val="#ppt_y"/>
                                          </p:val>
                                        </p:tav>
                                      </p:tavLst>
                                    </p:anim>
                                  </p:childTnLst>
                                </p:cTn>
                              </p:par>
                              <p:par>
                                <p:cTn id="59" presetID="2" presetClass="entr" presetSubtype="4" fill="hold" grpId="0" nodeType="withEffect">
                                  <p:stCondLst>
                                    <p:cond delay="0"/>
                                  </p:stCondLst>
                                  <p:childTnLst>
                                    <p:set>
                                      <p:cBhvr>
                                        <p:cTn id="60" dur="1" fill="hold">
                                          <p:stCondLst>
                                            <p:cond delay="0"/>
                                          </p:stCondLst>
                                        </p:cTn>
                                        <p:tgtEl>
                                          <p:spTgt spid="19"/>
                                        </p:tgtEl>
                                        <p:attrNameLst>
                                          <p:attrName>style.visibility</p:attrName>
                                        </p:attrNameLst>
                                      </p:cBhvr>
                                      <p:to>
                                        <p:strVal val="visible"/>
                                      </p:to>
                                    </p:set>
                                    <p:anim calcmode="lin" valueType="num">
                                      <p:cBhvr additive="base">
                                        <p:cTn id="61" dur="500" fill="hold"/>
                                        <p:tgtEl>
                                          <p:spTgt spid="19"/>
                                        </p:tgtEl>
                                        <p:attrNameLst>
                                          <p:attrName>ppt_x</p:attrName>
                                        </p:attrNameLst>
                                      </p:cBhvr>
                                      <p:tavLst>
                                        <p:tav tm="0">
                                          <p:val>
                                            <p:strVal val="#ppt_x"/>
                                          </p:val>
                                        </p:tav>
                                        <p:tav tm="100000">
                                          <p:val>
                                            <p:strVal val="#ppt_x"/>
                                          </p:val>
                                        </p:tav>
                                      </p:tavLst>
                                    </p:anim>
                                    <p:anim calcmode="lin" valueType="num">
                                      <p:cBhvr additive="base">
                                        <p:cTn id="62"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P spid="12" grpId="0" animBg="1"/>
      <p:bldP spid="13" grpId="0" animBg="1"/>
      <p:bldP spid="14" grpId="0" animBg="1"/>
      <p:bldP spid="15" grpId="0" animBg="1"/>
      <p:bldP spid="16" grpId="0" animBg="1"/>
      <p:bldP spid="17" grpId="0" animBg="1"/>
      <p:bldP spid="18" grpId="0" animBg="1"/>
      <p:bldP spid="19"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4ACDF46-5452-4542-A31F-40CABAC3A4F4}"/>
              </a:ext>
            </a:extLst>
          </p:cNvPr>
          <p:cNvSpPr>
            <a:spLocks noGrp="1"/>
          </p:cNvSpPr>
          <p:nvPr>
            <p:ph type="ctrTitle"/>
          </p:nvPr>
        </p:nvSpPr>
        <p:spPr/>
        <p:txBody>
          <a:bodyPr/>
          <a:lstStyle/>
          <a:p>
            <a:pPr algn="ctr"/>
            <a:r>
              <a:rPr lang="nl-NL" dirty="0">
                <a:solidFill>
                  <a:schemeClr val="accent5">
                    <a:lumMod val="75000"/>
                  </a:schemeClr>
                </a:solidFill>
                <a:latin typeface="Calibri" panose="020F0502020204030204" pitchFamily="34" charset="0"/>
                <a:cs typeface="Calibri" panose="020F0502020204030204" pitchFamily="34" charset="0"/>
              </a:rPr>
              <a:t>Inschrijvingen</a:t>
            </a:r>
            <a:endParaRPr lang="nl-BE" dirty="0">
              <a:solidFill>
                <a:schemeClr val="accent5">
                  <a:lumMod val="75000"/>
                </a:schemeClr>
              </a:solidFill>
              <a:latin typeface="Calibri" panose="020F0502020204030204" pitchFamily="34" charset="0"/>
              <a:cs typeface="Calibri" panose="020F0502020204030204" pitchFamily="34" charset="0"/>
            </a:endParaRPr>
          </a:p>
        </p:txBody>
      </p:sp>
      <p:sp>
        <p:nvSpPr>
          <p:cNvPr id="3" name="Ondertitel 2">
            <a:extLst>
              <a:ext uri="{FF2B5EF4-FFF2-40B4-BE49-F238E27FC236}">
                <a16:creationId xmlns:a16="http://schemas.microsoft.com/office/drawing/2014/main" id="{E367E9E1-A4E9-46C2-A10F-8F767AA04558}"/>
              </a:ext>
            </a:extLst>
          </p:cNvPr>
          <p:cNvSpPr>
            <a:spLocks noGrp="1"/>
          </p:cNvSpPr>
          <p:nvPr>
            <p:ph type="subTitle" idx="1"/>
          </p:nvPr>
        </p:nvSpPr>
        <p:spPr/>
        <p:txBody>
          <a:bodyPr/>
          <a:lstStyle/>
          <a:p>
            <a:pPr algn="ctr"/>
            <a:r>
              <a:rPr lang="nl-NL" dirty="0">
                <a:solidFill>
                  <a:schemeClr val="tx1"/>
                </a:solidFill>
                <a:latin typeface="Calibri" panose="020F0502020204030204" pitchFamily="34" charset="0"/>
                <a:cs typeface="Calibri" panose="020F0502020204030204" pitchFamily="34" charset="0"/>
              </a:rPr>
              <a:t>Regio Vlaams-Brabant en Mechelen</a:t>
            </a:r>
            <a:endParaRPr lang="nl-BE" dirty="0">
              <a:solidFill>
                <a:schemeClr val="tx1"/>
              </a:solidFill>
              <a:latin typeface="Calibri" panose="020F0502020204030204" pitchFamily="34" charset="0"/>
              <a:cs typeface="Calibri" panose="020F0502020204030204" pitchFamily="34" charset="0"/>
            </a:endParaRPr>
          </a:p>
        </p:txBody>
      </p:sp>
      <p:pic>
        <p:nvPicPr>
          <p:cNvPr id="4" name="Afbeelding 3">
            <a:extLst>
              <a:ext uri="{FF2B5EF4-FFF2-40B4-BE49-F238E27FC236}">
                <a16:creationId xmlns:a16="http://schemas.microsoft.com/office/drawing/2014/main" id="{5284C49D-6836-4460-90BE-6146146B5D99}"/>
              </a:ext>
            </a:extLst>
          </p:cNvPr>
          <p:cNvPicPr>
            <a:picLocks noChangeAspect="1"/>
          </p:cNvPicPr>
          <p:nvPr/>
        </p:nvPicPr>
        <p:blipFill rotWithShape="1">
          <a:blip r:embed="rId3"/>
          <a:srcRect l="3053" t="10856" r="57829" b="7232"/>
          <a:stretch/>
        </p:blipFill>
        <p:spPr>
          <a:xfrm>
            <a:off x="813626" y="337929"/>
            <a:ext cx="1719469" cy="1243455"/>
          </a:xfrm>
          <a:prstGeom prst="rect">
            <a:avLst/>
          </a:prstGeom>
          <a:gradFill>
            <a:gsLst>
              <a:gs pos="100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p:spPr>
      </p:pic>
    </p:spTree>
    <p:extLst>
      <p:ext uri="{BB962C8B-B14F-4D97-AF65-F5344CB8AC3E}">
        <p14:creationId xmlns:p14="http://schemas.microsoft.com/office/powerpoint/2010/main" val="240346379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45E3BDF-2A6B-439A-B14C-192C2137B633}"/>
              </a:ext>
            </a:extLst>
          </p:cNvPr>
          <p:cNvSpPr>
            <a:spLocks noGrp="1"/>
          </p:cNvSpPr>
          <p:nvPr>
            <p:ph type="title"/>
          </p:nvPr>
        </p:nvSpPr>
        <p:spPr>
          <a:xfrm>
            <a:off x="677334" y="609600"/>
            <a:ext cx="8596668" cy="926237"/>
          </a:xfrm>
        </p:spPr>
        <p:txBody>
          <a:bodyPr>
            <a:normAutofit fontScale="90000"/>
          </a:bodyPr>
          <a:lstStyle/>
          <a:p>
            <a:r>
              <a:rPr lang="nl-NL" dirty="0">
                <a:solidFill>
                  <a:schemeClr val="accent5">
                    <a:lumMod val="75000"/>
                  </a:schemeClr>
                </a:solidFill>
                <a:latin typeface="Calibri" panose="020F0502020204030204" pitchFamily="34" charset="0"/>
                <a:cs typeface="Calibri" panose="020F0502020204030204" pitchFamily="34" charset="0"/>
              </a:rPr>
              <a:t>Inschrijven 1e jaar gewoon secundair onderwijs</a:t>
            </a:r>
            <a:endParaRPr lang="nl-BE" dirty="0">
              <a:solidFill>
                <a:schemeClr val="accent5">
                  <a:lumMod val="75000"/>
                </a:schemeClr>
              </a:solidFill>
              <a:latin typeface="Calibri" panose="020F0502020204030204" pitchFamily="34" charset="0"/>
              <a:cs typeface="Calibri" panose="020F0502020204030204" pitchFamily="34" charset="0"/>
            </a:endParaRPr>
          </a:p>
        </p:txBody>
      </p:sp>
      <p:sp>
        <p:nvSpPr>
          <p:cNvPr id="3" name="Tijdelijke aanduiding voor inhoud 2">
            <a:extLst>
              <a:ext uri="{FF2B5EF4-FFF2-40B4-BE49-F238E27FC236}">
                <a16:creationId xmlns:a16="http://schemas.microsoft.com/office/drawing/2014/main" id="{B036EEF0-86E3-49E1-A192-8311F595FCF1}"/>
              </a:ext>
            </a:extLst>
          </p:cNvPr>
          <p:cNvSpPr>
            <a:spLocks noGrp="1"/>
          </p:cNvSpPr>
          <p:nvPr>
            <p:ph idx="1"/>
          </p:nvPr>
        </p:nvSpPr>
        <p:spPr>
          <a:xfrm>
            <a:off x="677334" y="1376039"/>
            <a:ext cx="9123614" cy="5051394"/>
          </a:xfrm>
        </p:spPr>
        <p:txBody>
          <a:bodyPr>
            <a:normAutofit fontScale="85000" lnSpcReduction="20000"/>
          </a:bodyPr>
          <a:lstStyle/>
          <a:p>
            <a:r>
              <a:rPr lang="nl-NL" sz="1900" dirty="0">
                <a:latin typeface="Calibri" panose="020F0502020204030204" pitchFamily="34" charset="0"/>
                <a:cs typeface="Calibri" panose="020F0502020204030204" pitchFamily="34" charset="0"/>
              </a:rPr>
              <a:t>Wanneer aanmelden?</a:t>
            </a:r>
          </a:p>
          <a:p>
            <a:pPr lvl="1"/>
            <a:r>
              <a:rPr lang="nl-BE" sz="1900" dirty="0">
                <a:latin typeface="Calibri" panose="020F0502020204030204" pitchFamily="34" charset="0"/>
                <a:cs typeface="Calibri" panose="020F0502020204030204" pitchFamily="34" charset="0"/>
              </a:rPr>
              <a:t>De meeste scholen werken met een aanmeldperiode</a:t>
            </a:r>
          </a:p>
          <a:p>
            <a:pPr lvl="1"/>
            <a:r>
              <a:rPr lang="nl-BE" sz="1900" dirty="0">
                <a:latin typeface="Calibri" panose="020F0502020204030204" pitchFamily="34" charset="0"/>
                <a:cs typeface="Calibri" panose="020F0502020204030204" pitchFamily="34" charset="0"/>
              </a:rPr>
              <a:t>Moment van aanmelding heeft geen invloed op toewijzing keuze</a:t>
            </a:r>
          </a:p>
          <a:p>
            <a:pPr marL="457200" lvl="1" indent="0">
              <a:buNone/>
            </a:pPr>
            <a:endParaRPr lang="nl-BE" sz="1900" dirty="0">
              <a:latin typeface="Calibri" panose="020F0502020204030204" pitchFamily="34" charset="0"/>
              <a:cs typeface="Calibri" panose="020F0502020204030204" pitchFamily="34" charset="0"/>
            </a:endParaRPr>
          </a:p>
          <a:p>
            <a:r>
              <a:rPr lang="nl-BE" sz="1900" dirty="0">
                <a:latin typeface="Calibri" panose="020F0502020204030204" pitchFamily="34" charset="0"/>
                <a:cs typeface="Calibri" panose="020F0502020204030204" pitchFamily="34" charset="0"/>
              </a:rPr>
              <a:t>Hoe aanmelden?</a:t>
            </a:r>
          </a:p>
          <a:p>
            <a:pPr lvl="1"/>
            <a:r>
              <a:rPr lang="nl-BE" sz="1900" dirty="0">
                <a:latin typeface="Calibri" panose="020F0502020204030204" pitchFamily="34" charset="0"/>
                <a:cs typeface="Calibri" panose="020F0502020204030204" pitchFamily="34" charset="0"/>
              </a:rPr>
              <a:t>Online: </a:t>
            </a:r>
            <a:r>
              <a:rPr lang="nl-BE" sz="1900" dirty="0">
                <a:latin typeface="Calibri" panose="020F0502020204030204" pitchFamily="34" charset="0"/>
                <a:cs typeface="Calibri" panose="020F0502020204030204" pitchFamily="34" charset="0"/>
                <a:hlinkClick r:id="rId4"/>
              </a:rPr>
              <a:t>https://www.aanmelden.school/</a:t>
            </a:r>
            <a:endParaRPr lang="nl-BE" sz="1900" dirty="0">
              <a:latin typeface="Calibri" panose="020F0502020204030204" pitchFamily="34" charset="0"/>
              <a:cs typeface="Calibri" panose="020F0502020204030204" pitchFamily="34" charset="0"/>
            </a:endParaRPr>
          </a:p>
          <a:p>
            <a:pPr lvl="1"/>
            <a:r>
              <a:rPr lang="nl-BE" sz="1900" dirty="0">
                <a:latin typeface="Calibri" panose="020F0502020204030204" pitchFamily="34" charset="0"/>
                <a:cs typeface="Calibri" panose="020F0502020204030204" pitchFamily="34" charset="0"/>
              </a:rPr>
              <a:t>Ranglijst maken van scholen waar je graag zou inschrijven</a:t>
            </a:r>
          </a:p>
          <a:p>
            <a:pPr lvl="1"/>
            <a:r>
              <a:rPr lang="nl-BE" sz="1900" dirty="0">
                <a:latin typeface="Calibri" panose="020F0502020204030204" pitchFamily="34" charset="0"/>
                <a:cs typeface="Calibri" panose="020F0502020204030204" pitchFamily="34" charset="0"/>
              </a:rPr>
              <a:t>Belangrijk om meerdere keuzes op te geven!</a:t>
            </a:r>
          </a:p>
          <a:p>
            <a:pPr lvl="1"/>
            <a:r>
              <a:rPr lang="nl-BE" sz="1900" dirty="0">
                <a:latin typeface="Calibri" panose="020F0502020204030204" pitchFamily="34" charset="0"/>
                <a:cs typeface="Calibri" panose="020F0502020204030204" pitchFamily="34" charset="0"/>
              </a:rPr>
              <a:t>Als je nog niet zeker bent van het getuigschrift: aanmelden voor A én B stroom</a:t>
            </a:r>
          </a:p>
          <a:p>
            <a:pPr lvl="2"/>
            <a:r>
              <a:rPr lang="nl-NL" sz="1700" dirty="0">
                <a:latin typeface="Calibri" panose="020F0502020204030204" pitchFamily="34" charset="0"/>
                <a:cs typeface="Calibri" panose="020F0502020204030204" pitchFamily="34" charset="0"/>
              </a:rPr>
              <a:t>Wie aanmeldt voor 1A en 1B geeft voor beide keuzes afzonderlijk de schoolvoorkeur op</a:t>
            </a:r>
            <a:endParaRPr lang="nl-BE" sz="1700" dirty="0">
              <a:latin typeface="Calibri" panose="020F0502020204030204" pitchFamily="34" charset="0"/>
              <a:cs typeface="Calibri" panose="020F0502020204030204" pitchFamily="34" charset="0"/>
            </a:endParaRPr>
          </a:p>
          <a:p>
            <a:pPr lvl="1"/>
            <a:r>
              <a:rPr lang="nl-BE" sz="1900" dirty="0">
                <a:latin typeface="Calibri" panose="020F0502020204030204" pitchFamily="34" charset="0"/>
                <a:cs typeface="Calibri" panose="020F0502020204030204" pitchFamily="34" charset="0"/>
              </a:rPr>
              <a:t>Steinerschool Leuven, Eureka en Sint-Ignatius </a:t>
            </a:r>
            <a:r>
              <a:rPr lang="nl-BE" sz="1900" dirty="0" err="1">
                <a:latin typeface="Calibri" panose="020F0502020204030204" pitchFamily="34" charset="0"/>
                <a:cs typeface="Calibri" panose="020F0502020204030204" pitchFamily="34" charset="0"/>
              </a:rPr>
              <a:t>Maleizen</a:t>
            </a:r>
            <a:r>
              <a:rPr lang="nl-BE" sz="1900" dirty="0">
                <a:latin typeface="Calibri" panose="020F0502020204030204" pitchFamily="34" charset="0"/>
                <a:cs typeface="Calibri" panose="020F0502020204030204" pitchFamily="34" charset="0"/>
              </a:rPr>
              <a:t> nemen niet deel aan online inschrijving</a:t>
            </a:r>
          </a:p>
          <a:p>
            <a:pPr marL="457200" lvl="1" indent="0">
              <a:buNone/>
            </a:pPr>
            <a:endParaRPr lang="nl-BE" sz="1900" dirty="0">
              <a:latin typeface="Calibri" panose="020F0502020204030204" pitchFamily="34" charset="0"/>
              <a:cs typeface="Calibri" panose="020F0502020204030204" pitchFamily="34" charset="0"/>
            </a:endParaRPr>
          </a:p>
          <a:p>
            <a:r>
              <a:rPr lang="nl-BE" sz="1900" dirty="0">
                <a:latin typeface="Calibri" panose="020F0502020204030204" pitchFamily="34" charset="0"/>
                <a:cs typeface="Calibri" panose="020F0502020204030204" pitchFamily="34" charset="0"/>
              </a:rPr>
              <a:t>Toewijzing</a:t>
            </a:r>
          </a:p>
          <a:p>
            <a:pPr lvl="1"/>
            <a:r>
              <a:rPr lang="nl-NL" sz="1900" dirty="0">
                <a:latin typeface="Calibri" panose="020F0502020204030204" pitchFamily="34" charset="0"/>
                <a:cs typeface="Calibri" panose="020F0502020204030204" pitchFamily="34" charset="0"/>
              </a:rPr>
              <a:t>Je ontvangt een e-mail met het resultaat van je toewijzing</a:t>
            </a:r>
          </a:p>
          <a:p>
            <a:pPr lvl="1"/>
            <a:r>
              <a:rPr lang="nl-NL" sz="1900" dirty="0">
                <a:latin typeface="Calibri" panose="020F0502020204030204" pitchFamily="34" charset="0"/>
                <a:cs typeface="Calibri" panose="020F0502020204030204" pitchFamily="34" charset="0"/>
              </a:rPr>
              <a:t>In deze e-mail staan de instructies om in te schrijven in de school</a:t>
            </a:r>
            <a:endParaRPr lang="nl-BE" sz="1900" dirty="0">
              <a:latin typeface="Calibri" panose="020F0502020204030204" pitchFamily="34" charset="0"/>
              <a:cs typeface="Calibri" panose="020F0502020204030204" pitchFamily="34" charset="0"/>
            </a:endParaRPr>
          </a:p>
          <a:p>
            <a:pPr lvl="1"/>
            <a:endParaRPr lang="nl-BE" dirty="0">
              <a:latin typeface="Calibri" panose="020F0502020204030204" pitchFamily="34" charset="0"/>
              <a:cs typeface="Calibri" panose="020F0502020204030204" pitchFamily="34" charset="0"/>
            </a:endParaRPr>
          </a:p>
          <a:p>
            <a:pPr lvl="1"/>
            <a:endParaRPr lang="nl-BE" dirty="0">
              <a:latin typeface="Calibri" panose="020F0502020204030204" pitchFamily="34" charset="0"/>
              <a:cs typeface="Calibri" panose="020F0502020204030204" pitchFamily="34" charset="0"/>
            </a:endParaRPr>
          </a:p>
          <a:p>
            <a:pPr lvl="1"/>
            <a:endParaRPr lang="nl-BE" dirty="0">
              <a:latin typeface="Calibri" panose="020F0502020204030204" pitchFamily="34" charset="0"/>
              <a:cs typeface="Calibri" panose="020F0502020204030204" pitchFamily="34" charset="0"/>
            </a:endParaRPr>
          </a:p>
        </p:txBody>
      </p:sp>
      <p:pic>
        <p:nvPicPr>
          <p:cNvPr id="4" name="Afbeelding 3">
            <a:extLst>
              <a:ext uri="{FF2B5EF4-FFF2-40B4-BE49-F238E27FC236}">
                <a16:creationId xmlns:a16="http://schemas.microsoft.com/office/drawing/2014/main" id="{1850FF52-8811-4392-8485-373547600CF8}"/>
              </a:ext>
            </a:extLst>
          </p:cNvPr>
          <p:cNvPicPr>
            <a:picLocks noChangeAspect="1"/>
          </p:cNvPicPr>
          <p:nvPr/>
        </p:nvPicPr>
        <p:blipFill rotWithShape="1">
          <a:blip r:embed="rId5"/>
          <a:srcRect l="3053" t="10856" r="57829" b="7232"/>
          <a:stretch/>
        </p:blipFill>
        <p:spPr>
          <a:xfrm>
            <a:off x="147705" y="115955"/>
            <a:ext cx="806452" cy="579783"/>
          </a:xfrm>
          <a:prstGeom prst="rect">
            <a:avLst/>
          </a:prstGeom>
          <a:gradFill>
            <a:gsLst>
              <a:gs pos="100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p:spPr>
      </p:pic>
    </p:spTree>
    <p:custDataLst>
      <p:tags r:id="rId1"/>
    </p:custDataLst>
    <p:extLst>
      <p:ext uri="{BB962C8B-B14F-4D97-AF65-F5344CB8AC3E}">
        <p14:creationId xmlns:p14="http://schemas.microsoft.com/office/powerpoint/2010/main" val="355726943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45E3BDF-2A6B-439A-B14C-192C2137B633}"/>
              </a:ext>
            </a:extLst>
          </p:cNvPr>
          <p:cNvSpPr>
            <a:spLocks noGrp="1"/>
          </p:cNvSpPr>
          <p:nvPr>
            <p:ph type="title"/>
          </p:nvPr>
        </p:nvSpPr>
        <p:spPr>
          <a:xfrm>
            <a:off x="677334" y="609600"/>
            <a:ext cx="8596668" cy="926237"/>
          </a:xfrm>
        </p:spPr>
        <p:txBody>
          <a:bodyPr/>
          <a:lstStyle/>
          <a:p>
            <a:r>
              <a:rPr lang="nl-NL" dirty="0">
                <a:solidFill>
                  <a:schemeClr val="accent5">
                    <a:lumMod val="75000"/>
                  </a:schemeClr>
                </a:solidFill>
                <a:latin typeface="Calibri" panose="020F0502020204030204" pitchFamily="34" charset="0"/>
                <a:cs typeface="Calibri" panose="020F0502020204030204" pitchFamily="34" charset="0"/>
              </a:rPr>
              <a:t>Toewijzing </a:t>
            </a:r>
            <a:endParaRPr lang="nl-BE" dirty="0">
              <a:solidFill>
                <a:schemeClr val="accent5">
                  <a:lumMod val="75000"/>
                </a:schemeClr>
              </a:solidFill>
              <a:latin typeface="Calibri" panose="020F0502020204030204" pitchFamily="34" charset="0"/>
              <a:cs typeface="Calibri" panose="020F0502020204030204" pitchFamily="34" charset="0"/>
            </a:endParaRPr>
          </a:p>
        </p:txBody>
      </p:sp>
      <p:sp>
        <p:nvSpPr>
          <p:cNvPr id="3" name="Tijdelijke aanduiding voor inhoud 2">
            <a:extLst>
              <a:ext uri="{FF2B5EF4-FFF2-40B4-BE49-F238E27FC236}">
                <a16:creationId xmlns:a16="http://schemas.microsoft.com/office/drawing/2014/main" id="{B036EEF0-86E3-49E1-A192-8311F595FCF1}"/>
              </a:ext>
            </a:extLst>
          </p:cNvPr>
          <p:cNvSpPr>
            <a:spLocks noGrp="1"/>
          </p:cNvSpPr>
          <p:nvPr>
            <p:ph idx="1"/>
          </p:nvPr>
        </p:nvSpPr>
        <p:spPr>
          <a:xfrm>
            <a:off x="677334" y="1376039"/>
            <a:ext cx="9123614" cy="4665323"/>
          </a:xfrm>
        </p:spPr>
        <p:txBody>
          <a:bodyPr>
            <a:normAutofit/>
          </a:bodyPr>
          <a:lstStyle/>
          <a:p>
            <a:r>
              <a:rPr lang="nl-NL" dirty="0">
                <a:latin typeface="Calibri" panose="020F0502020204030204" pitchFamily="34" charset="0"/>
                <a:cs typeface="Calibri" panose="020F0502020204030204" pitchFamily="34" charset="0"/>
              </a:rPr>
              <a:t>3 mogelijkheden:</a:t>
            </a:r>
          </a:p>
          <a:p>
            <a:pPr lvl="1"/>
            <a:r>
              <a:rPr lang="nl-NL" sz="1800" dirty="0">
                <a:latin typeface="Calibri" panose="020F0502020204030204" pitchFamily="34" charset="0"/>
                <a:cs typeface="Calibri" panose="020F0502020204030204" pitchFamily="34" charset="0"/>
              </a:rPr>
              <a:t>Je krijgt een toewijzing in je school van eerste keuze. Je mag inschrijven in deze school</a:t>
            </a:r>
          </a:p>
          <a:p>
            <a:pPr lvl="1"/>
            <a:r>
              <a:rPr lang="nl-NL" sz="1800" dirty="0">
                <a:latin typeface="Calibri" panose="020F0502020204030204" pitchFamily="34" charset="0"/>
                <a:cs typeface="Calibri" panose="020F0502020204030204" pitchFamily="34" charset="0"/>
              </a:rPr>
              <a:t>Je krijgt een toewijzing in een school van een lagere keuze. Je mag inschrijven in deze school en staat op de wachtlijst van de </a:t>
            </a:r>
            <a:r>
              <a:rPr lang="nl-NL" sz="1800" dirty="0" err="1">
                <a:latin typeface="Calibri" panose="020F0502020204030204" pitchFamily="34" charset="0"/>
                <a:cs typeface="Calibri" panose="020F0502020204030204" pitchFamily="34" charset="0"/>
              </a:rPr>
              <a:t>scho</a:t>
            </a:r>
            <a:r>
              <a:rPr lang="nl-NL" sz="1800" dirty="0">
                <a:latin typeface="Calibri" panose="020F0502020204030204" pitchFamily="34" charset="0"/>
                <a:cs typeface="Calibri" panose="020F0502020204030204" pitchFamily="34" charset="0"/>
              </a:rPr>
              <a:t>(o)l(en) van hogere keuze</a:t>
            </a:r>
          </a:p>
          <a:p>
            <a:pPr lvl="1"/>
            <a:r>
              <a:rPr lang="nl-NL" sz="1800" dirty="0">
                <a:latin typeface="Calibri" panose="020F0502020204030204" pitchFamily="34" charset="0"/>
                <a:cs typeface="Calibri" panose="020F0502020204030204" pitchFamily="34" charset="0"/>
              </a:rPr>
              <a:t>Je hebt in geen enkele school een toewijzing. Je staat op de wachtlijst van alle scholen waarvoor je hebt aangemeld</a:t>
            </a:r>
            <a:endParaRPr lang="nl-BE" sz="1800" dirty="0">
              <a:latin typeface="Calibri" panose="020F0502020204030204" pitchFamily="34" charset="0"/>
              <a:cs typeface="Calibri" panose="020F0502020204030204" pitchFamily="34" charset="0"/>
            </a:endParaRPr>
          </a:p>
          <a:p>
            <a:pPr lvl="1"/>
            <a:endParaRPr lang="nl-NL" sz="1800" dirty="0">
              <a:latin typeface="Calibri" panose="020F0502020204030204" pitchFamily="34" charset="0"/>
              <a:cs typeface="Calibri" panose="020F0502020204030204" pitchFamily="34" charset="0"/>
            </a:endParaRPr>
          </a:p>
          <a:p>
            <a:r>
              <a:rPr lang="nl-NL" dirty="0">
                <a:latin typeface="Calibri" panose="020F0502020204030204" pitchFamily="34" charset="0"/>
                <a:cs typeface="Calibri" panose="020F0502020204030204" pitchFamily="34" charset="0"/>
              </a:rPr>
              <a:t>Voorrangsgroepen</a:t>
            </a:r>
          </a:p>
          <a:p>
            <a:pPr lvl="1"/>
            <a:r>
              <a:rPr lang="nl-NL" sz="1800" dirty="0">
                <a:latin typeface="Calibri" panose="020F0502020204030204" pitchFamily="34" charset="0"/>
                <a:cs typeface="Calibri" panose="020F0502020204030204" pitchFamily="34" charset="0"/>
              </a:rPr>
              <a:t>Broers en zussen van leerlingen die nu ingeschreven zijn in de secundaire school. Ook stiefbroers en -zussen, halfbroers en -zussen of andere kinderen die op hetzelfde adres gedomicilieerd zijn of hun hoofdverblijfplaats op hetzelfde adres hebben</a:t>
            </a:r>
          </a:p>
          <a:p>
            <a:pPr lvl="1"/>
            <a:r>
              <a:rPr lang="nl-NL" sz="1800" dirty="0">
                <a:latin typeface="Calibri" panose="020F0502020204030204" pitchFamily="34" charset="0"/>
                <a:cs typeface="Calibri" panose="020F0502020204030204" pitchFamily="34" charset="0"/>
              </a:rPr>
              <a:t>Kinderen van personeel van de secundaire school</a:t>
            </a:r>
          </a:p>
        </p:txBody>
      </p:sp>
      <p:pic>
        <p:nvPicPr>
          <p:cNvPr id="4" name="Afbeelding 3">
            <a:extLst>
              <a:ext uri="{FF2B5EF4-FFF2-40B4-BE49-F238E27FC236}">
                <a16:creationId xmlns:a16="http://schemas.microsoft.com/office/drawing/2014/main" id="{B5C3DBF2-AC27-4701-BE9E-B80C5440F9F8}"/>
              </a:ext>
            </a:extLst>
          </p:cNvPr>
          <p:cNvPicPr>
            <a:picLocks noChangeAspect="1"/>
          </p:cNvPicPr>
          <p:nvPr/>
        </p:nvPicPr>
        <p:blipFill rotWithShape="1">
          <a:blip r:embed="rId4"/>
          <a:srcRect l="3053" t="10856" r="57829" b="7232"/>
          <a:stretch/>
        </p:blipFill>
        <p:spPr>
          <a:xfrm>
            <a:off x="147705" y="115955"/>
            <a:ext cx="806452" cy="579783"/>
          </a:xfrm>
          <a:prstGeom prst="rect">
            <a:avLst/>
          </a:prstGeom>
          <a:gradFill>
            <a:gsLst>
              <a:gs pos="100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p:spPr>
      </p:pic>
    </p:spTree>
    <p:custDataLst>
      <p:tags r:id="rId1"/>
    </p:custDataLst>
    <p:extLst>
      <p:ext uri="{BB962C8B-B14F-4D97-AF65-F5344CB8AC3E}">
        <p14:creationId xmlns:p14="http://schemas.microsoft.com/office/powerpoint/2010/main" val="6655800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67B2923-AD18-4D6F-AD7E-60902547005D}"/>
              </a:ext>
            </a:extLst>
          </p:cNvPr>
          <p:cNvSpPr>
            <a:spLocks noGrp="1"/>
          </p:cNvSpPr>
          <p:nvPr>
            <p:ph type="title"/>
          </p:nvPr>
        </p:nvSpPr>
        <p:spPr>
          <a:xfrm>
            <a:off x="677334" y="609600"/>
            <a:ext cx="9070348" cy="846338"/>
          </a:xfrm>
        </p:spPr>
        <p:txBody>
          <a:bodyPr>
            <a:normAutofit fontScale="90000"/>
          </a:bodyPr>
          <a:lstStyle/>
          <a:p>
            <a:r>
              <a:rPr lang="nl-NL" dirty="0">
                <a:solidFill>
                  <a:schemeClr val="accent5">
                    <a:lumMod val="75000"/>
                  </a:schemeClr>
                </a:solidFill>
                <a:latin typeface="Calibri" panose="020F0502020204030204" pitchFamily="34" charset="0"/>
                <a:cs typeface="Calibri" panose="020F0502020204030204" pitchFamily="34" charset="0"/>
              </a:rPr>
              <a:t>Organisaties die je kunnen helpen bij het aanmelden</a:t>
            </a:r>
            <a:endParaRPr lang="nl-BE" dirty="0">
              <a:solidFill>
                <a:schemeClr val="accent5">
                  <a:lumMod val="75000"/>
                </a:schemeClr>
              </a:solidFill>
              <a:latin typeface="Calibri" panose="020F0502020204030204" pitchFamily="34" charset="0"/>
              <a:cs typeface="Calibri" panose="020F0502020204030204" pitchFamily="34" charset="0"/>
            </a:endParaRPr>
          </a:p>
        </p:txBody>
      </p:sp>
      <p:sp>
        <p:nvSpPr>
          <p:cNvPr id="3" name="Tijdelijke aanduiding voor inhoud 2">
            <a:extLst>
              <a:ext uri="{FF2B5EF4-FFF2-40B4-BE49-F238E27FC236}">
                <a16:creationId xmlns:a16="http://schemas.microsoft.com/office/drawing/2014/main" id="{9AF2406D-1FBE-4EC9-BCE5-0DD8A5E4A793}"/>
              </a:ext>
            </a:extLst>
          </p:cNvPr>
          <p:cNvSpPr>
            <a:spLocks noGrp="1"/>
          </p:cNvSpPr>
          <p:nvPr>
            <p:ph idx="1"/>
          </p:nvPr>
        </p:nvSpPr>
        <p:spPr>
          <a:xfrm>
            <a:off x="677334" y="1260629"/>
            <a:ext cx="8596668" cy="5291091"/>
          </a:xfrm>
        </p:spPr>
        <p:txBody>
          <a:bodyPr>
            <a:normAutofit/>
          </a:bodyPr>
          <a:lstStyle/>
          <a:p>
            <a:r>
              <a:rPr lang="nl-NL" dirty="0">
                <a:latin typeface="Calibri" panose="020F0502020204030204" pitchFamily="34" charset="0"/>
                <a:cs typeface="Calibri" panose="020F0502020204030204" pitchFamily="34" charset="0"/>
              </a:rPr>
              <a:t>Buurtcentrum Mannenstraat</a:t>
            </a:r>
          </a:p>
          <a:p>
            <a:pPr lvl="1"/>
            <a:r>
              <a:rPr lang="nl-NL" dirty="0">
                <a:latin typeface="Calibri" panose="020F0502020204030204" pitchFamily="34" charset="0"/>
                <a:cs typeface="Calibri" panose="020F0502020204030204" pitchFamily="34" charset="0"/>
              </a:rPr>
              <a:t>Groefstraat 2, 3000 Leuven</a:t>
            </a:r>
          </a:p>
          <a:p>
            <a:pPr lvl="1"/>
            <a:r>
              <a:rPr lang="nl-NL" dirty="0">
                <a:latin typeface="Calibri" panose="020F0502020204030204" pitchFamily="34" charset="0"/>
                <a:cs typeface="Calibri" panose="020F0502020204030204" pitchFamily="34" charset="0"/>
              </a:rPr>
              <a:t>016 22 38 59 of </a:t>
            </a:r>
            <a:r>
              <a:rPr lang="nl-NL" dirty="0">
                <a:latin typeface="Calibri" panose="020F0502020204030204" pitchFamily="34" charset="0"/>
                <a:cs typeface="Calibri" panose="020F0502020204030204" pitchFamily="34" charset="0"/>
                <a:hlinkClick r:id="rId3"/>
              </a:rPr>
              <a:t>bc.mannenstraat@leuven.be</a:t>
            </a:r>
            <a:endParaRPr lang="nl-NL" dirty="0">
              <a:latin typeface="Calibri" panose="020F0502020204030204" pitchFamily="34" charset="0"/>
              <a:cs typeface="Calibri" panose="020F0502020204030204" pitchFamily="34" charset="0"/>
            </a:endParaRPr>
          </a:p>
          <a:p>
            <a:r>
              <a:rPr lang="nl-NL" dirty="0">
                <a:latin typeface="Calibri" panose="020F0502020204030204" pitchFamily="34" charset="0"/>
                <a:cs typeface="Calibri" panose="020F0502020204030204" pitchFamily="34" charset="0"/>
              </a:rPr>
              <a:t>Kinderwerking </a:t>
            </a:r>
            <a:r>
              <a:rPr lang="nl-NL" dirty="0" err="1">
                <a:latin typeface="Calibri" panose="020F0502020204030204" pitchFamily="34" charset="0"/>
                <a:cs typeface="Calibri" panose="020F0502020204030204" pitchFamily="34" charset="0"/>
              </a:rPr>
              <a:t>Fabota</a:t>
            </a:r>
            <a:r>
              <a:rPr lang="nl-NL" dirty="0">
                <a:latin typeface="Calibri" panose="020F0502020204030204" pitchFamily="34" charset="0"/>
                <a:cs typeface="Calibri" panose="020F0502020204030204" pitchFamily="34" charset="0"/>
              </a:rPr>
              <a:t> </a:t>
            </a:r>
          </a:p>
          <a:p>
            <a:pPr lvl="1"/>
            <a:r>
              <a:rPr lang="nl-NL" dirty="0">
                <a:latin typeface="Calibri" panose="020F0502020204030204" pitchFamily="34" charset="0"/>
                <a:cs typeface="Calibri" panose="020F0502020204030204" pitchFamily="34" charset="0"/>
              </a:rPr>
              <a:t>Ridderstraat 33, 3000 Leuven</a:t>
            </a:r>
          </a:p>
          <a:p>
            <a:pPr lvl="1"/>
            <a:r>
              <a:rPr lang="nl-NL" dirty="0">
                <a:latin typeface="Calibri" panose="020F0502020204030204" pitchFamily="34" charset="0"/>
                <a:cs typeface="Calibri" panose="020F0502020204030204" pitchFamily="34" charset="0"/>
              </a:rPr>
              <a:t>016 22 89 78 of karin@lampeke.be</a:t>
            </a:r>
          </a:p>
          <a:p>
            <a:r>
              <a:rPr lang="nl-NL" dirty="0">
                <a:latin typeface="Calibri" panose="020F0502020204030204" pitchFamily="34" charset="0"/>
                <a:cs typeface="Calibri" panose="020F0502020204030204" pitchFamily="34" charset="0"/>
              </a:rPr>
              <a:t>Vzw Wigwam</a:t>
            </a:r>
          </a:p>
          <a:p>
            <a:pPr lvl="1"/>
            <a:r>
              <a:rPr lang="nl-NL" dirty="0" err="1">
                <a:latin typeface="Calibri" panose="020F0502020204030204" pitchFamily="34" charset="0"/>
                <a:cs typeface="Calibri" panose="020F0502020204030204" pitchFamily="34" charset="0"/>
              </a:rPr>
              <a:t>Diestsesteenweg</a:t>
            </a:r>
            <a:r>
              <a:rPr lang="nl-NL" dirty="0">
                <a:latin typeface="Calibri" panose="020F0502020204030204" pitchFamily="34" charset="0"/>
                <a:cs typeface="Calibri" panose="020F0502020204030204" pitchFamily="34" charset="0"/>
              </a:rPr>
              <a:t> 379c, 3010 Kessel-Lo</a:t>
            </a:r>
          </a:p>
          <a:p>
            <a:pPr lvl="1"/>
            <a:r>
              <a:rPr lang="nl-NL" dirty="0">
                <a:latin typeface="Calibri" panose="020F0502020204030204" pitchFamily="34" charset="0"/>
                <a:cs typeface="Calibri" panose="020F0502020204030204" pitchFamily="34" charset="0"/>
              </a:rPr>
              <a:t>016 25 78 30 of </a:t>
            </a:r>
            <a:r>
              <a:rPr lang="nl-NL" dirty="0">
                <a:latin typeface="Calibri" panose="020F0502020204030204" pitchFamily="34" charset="0"/>
                <a:cs typeface="Calibri" panose="020F0502020204030204" pitchFamily="34" charset="0"/>
                <a:hlinkClick r:id="rId4"/>
              </a:rPr>
              <a:t>info@dewigwam.be</a:t>
            </a:r>
            <a:endParaRPr lang="nl-NL" dirty="0">
              <a:latin typeface="Calibri" panose="020F0502020204030204" pitchFamily="34" charset="0"/>
              <a:cs typeface="Calibri" panose="020F0502020204030204" pitchFamily="34" charset="0"/>
            </a:endParaRPr>
          </a:p>
          <a:p>
            <a:r>
              <a:rPr lang="nl-NL" dirty="0">
                <a:latin typeface="Calibri" panose="020F0502020204030204" pitchFamily="34" charset="0"/>
                <a:cs typeface="Calibri" panose="020F0502020204030204" pitchFamily="34" charset="0"/>
              </a:rPr>
              <a:t>Buurtcentrum Sint-</a:t>
            </a:r>
            <a:r>
              <a:rPr lang="nl-NL" dirty="0" err="1">
                <a:latin typeface="Calibri" panose="020F0502020204030204" pitchFamily="34" charset="0"/>
                <a:cs typeface="Calibri" panose="020F0502020204030204" pitchFamily="34" charset="0"/>
              </a:rPr>
              <a:t>Maartensdal</a:t>
            </a:r>
            <a:endParaRPr lang="nl-NL" dirty="0">
              <a:latin typeface="Calibri" panose="020F0502020204030204" pitchFamily="34" charset="0"/>
              <a:cs typeface="Calibri" panose="020F0502020204030204" pitchFamily="34" charset="0"/>
            </a:endParaRPr>
          </a:p>
          <a:p>
            <a:pPr lvl="1"/>
            <a:r>
              <a:rPr lang="nl-NL" dirty="0">
                <a:latin typeface="Calibri" panose="020F0502020204030204" pitchFamily="34" charset="0"/>
                <a:cs typeface="Calibri" panose="020F0502020204030204" pitchFamily="34" charset="0"/>
              </a:rPr>
              <a:t>Rijdende Artillerielaan 6, 3000 Leuven</a:t>
            </a:r>
          </a:p>
          <a:p>
            <a:pPr lvl="1"/>
            <a:r>
              <a:rPr lang="nl-NL" dirty="0">
                <a:latin typeface="Calibri" panose="020F0502020204030204" pitchFamily="34" charset="0"/>
                <a:cs typeface="Calibri" panose="020F0502020204030204" pitchFamily="34" charset="0"/>
              </a:rPr>
              <a:t>016 23 45 40 of </a:t>
            </a:r>
            <a:r>
              <a:rPr lang="nl-NL" dirty="0">
                <a:latin typeface="Calibri" panose="020F0502020204030204" pitchFamily="34" charset="0"/>
                <a:cs typeface="Calibri" panose="020F0502020204030204" pitchFamily="34" charset="0"/>
                <a:hlinkClick r:id="rId5"/>
              </a:rPr>
              <a:t>kettekeet@leuven.be</a:t>
            </a:r>
            <a:endParaRPr lang="nl-NL" dirty="0">
              <a:latin typeface="Calibri" panose="020F0502020204030204" pitchFamily="34" charset="0"/>
              <a:cs typeface="Calibri" panose="020F0502020204030204" pitchFamily="34" charset="0"/>
            </a:endParaRPr>
          </a:p>
          <a:p>
            <a:r>
              <a:rPr lang="nl-NL" dirty="0">
                <a:latin typeface="Calibri" panose="020F0502020204030204" pitchFamily="34" charset="0"/>
                <a:cs typeface="Calibri" panose="020F0502020204030204" pitchFamily="34" charset="0"/>
              </a:rPr>
              <a:t>Meer info via </a:t>
            </a:r>
            <a:r>
              <a:rPr lang="nl-NL" dirty="0">
                <a:latin typeface="Calibri" panose="020F0502020204030204" pitchFamily="34" charset="0"/>
                <a:cs typeface="Calibri" panose="020F0502020204030204" pitchFamily="34" charset="0"/>
                <a:hlinkClick r:id="rId6"/>
              </a:rPr>
              <a:t>https://leuven.be/inschrijven-het-secundair-onderwijs</a:t>
            </a:r>
            <a:r>
              <a:rPr lang="nl-NL" dirty="0">
                <a:latin typeface="Calibri" panose="020F0502020204030204" pitchFamily="34" charset="0"/>
                <a:cs typeface="Calibri" panose="020F0502020204030204" pitchFamily="34" charset="0"/>
              </a:rPr>
              <a:t> </a:t>
            </a:r>
          </a:p>
          <a:p>
            <a:pPr marL="0" indent="0">
              <a:buNone/>
            </a:pPr>
            <a:endParaRPr lang="nl-NL" dirty="0">
              <a:latin typeface="Calibri" panose="020F0502020204030204" pitchFamily="34" charset="0"/>
              <a:cs typeface="Calibri" panose="020F0502020204030204" pitchFamily="34" charset="0"/>
            </a:endParaRPr>
          </a:p>
          <a:p>
            <a:endParaRPr lang="nl-NL" dirty="0">
              <a:latin typeface="Calibri" panose="020F0502020204030204" pitchFamily="34" charset="0"/>
              <a:cs typeface="Calibri" panose="020F0502020204030204" pitchFamily="34" charset="0"/>
            </a:endParaRPr>
          </a:p>
          <a:p>
            <a:endParaRPr lang="nl-NL" dirty="0">
              <a:latin typeface="Calibri" panose="020F0502020204030204" pitchFamily="34" charset="0"/>
              <a:cs typeface="Calibri" panose="020F0502020204030204" pitchFamily="34" charset="0"/>
            </a:endParaRPr>
          </a:p>
          <a:p>
            <a:pPr lvl="1"/>
            <a:endParaRPr lang="nl-NL" dirty="0">
              <a:latin typeface="Calibri" panose="020F0502020204030204" pitchFamily="34" charset="0"/>
              <a:cs typeface="Calibri" panose="020F0502020204030204" pitchFamily="34" charset="0"/>
            </a:endParaRPr>
          </a:p>
          <a:p>
            <a:pPr lvl="1"/>
            <a:endParaRPr lang="nl-NL" dirty="0">
              <a:latin typeface="Calibri" panose="020F0502020204030204" pitchFamily="34" charset="0"/>
              <a:cs typeface="Calibri" panose="020F0502020204030204" pitchFamily="34" charset="0"/>
            </a:endParaRPr>
          </a:p>
          <a:p>
            <a:endParaRPr lang="nl-BE" dirty="0"/>
          </a:p>
        </p:txBody>
      </p:sp>
      <p:pic>
        <p:nvPicPr>
          <p:cNvPr id="4" name="Afbeelding 3">
            <a:extLst>
              <a:ext uri="{FF2B5EF4-FFF2-40B4-BE49-F238E27FC236}">
                <a16:creationId xmlns:a16="http://schemas.microsoft.com/office/drawing/2014/main" id="{4A9E9ADE-7188-428D-8074-C86E9904F66C}"/>
              </a:ext>
            </a:extLst>
          </p:cNvPr>
          <p:cNvPicPr>
            <a:picLocks noChangeAspect="1"/>
          </p:cNvPicPr>
          <p:nvPr/>
        </p:nvPicPr>
        <p:blipFill rotWithShape="1">
          <a:blip r:embed="rId7"/>
          <a:srcRect l="3053" t="10856" r="57829" b="7232"/>
          <a:stretch/>
        </p:blipFill>
        <p:spPr>
          <a:xfrm>
            <a:off x="147705" y="115955"/>
            <a:ext cx="806452" cy="579783"/>
          </a:xfrm>
          <a:prstGeom prst="rect">
            <a:avLst/>
          </a:prstGeom>
          <a:gradFill>
            <a:gsLst>
              <a:gs pos="100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p:spPr>
      </p:pic>
    </p:spTree>
    <p:extLst>
      <p:ext uri="{BB962C8B-B14F-4D97-AF65-F5344CB8AC3E}">
        <p14:creationId xmlns:p14="http://schemas.microsoft.com/office/powerpoint/2010/main" val="163046328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67B2923-AD18-4D6F-AD7E-60902547005D}"/>
              </a:ext>
            </a:extLst>
          </p:cNvPr>
          <p:cNvSpPr>
            <a:spLocks noGrp="1"/>
          </p:cNvSpPr>
          <p:nvPr>
            <p:ph type="title"/>
          </p:nvPr>
        </p:nvSpPr>
        <p:spPr>
          <a:xfrm>
            <a:off x="677334" y="609600"/>
            <a:ext cx="9070348" cy="846338"/>
          </a:xfrm>
        </p:spPr>
        <p:txBody>
          <a:bodyPr>
            <a:normAutofit/>
          </a:bodyPr>
          <a:lstStyle/>
          <a:p>
            <a:r>
              <a:rPr lang="nl-NL" sz="2600" dirty="0">
                <a:solidFill>
                  <a:schemeClr val="accent5">
                    <a:lumMod val="75000"/>
                  </a:schemeClr>
                </a:solidFill>
                <a:latin typeface="Calibri" panose="020F0502020204030204" pitchFamily="34" charset="0"/>
                <a:cs typeface="Calibri" panose="020F0502020204030204" pitchFamily="34" charset="0"/>
              </a:rPr>
              <a:t>Ondersteuning voor leerlingen met specifieke onderwijsbehoeften</a:t>
            </a:r>
            <a:endParaRPr lang="nl-BE" sz="2600" dirty="0">
              <a:solidFill>
                <a:schemeClr val="accent5">
                  <a:lumMod val="75000"/>
                </a:schemeClr>
              </a:solidFill>
              <a:latin typeface="Calibri" panose="020F0502020204030204" pitchFamily="34" charset="0"/>
              <a:cs typeface="Calibri" panose="020F0502020204030204" pitchFamily="34" charset="0"/>
            </a:endParaRPr>
          </a:p>
        </p:txBody>
      </p:sp>
      <p:sp>
        <p:nvSpPr>
          <p:cNvPr id="3" name="Tijdelijke aanduiding voor inhoud 2">
            <a:extLst>
              <a:ext uri="{FF2B5EF4-FFF2-40B4-BE49-F238E27FC236}">
                <a16:creationId xmlns:a16="http://schemas.microsoft.com/office/drawing/2014/main" id="{9AF2406D-1FBE-4EC9-BCE5-0DD8A5E4A793}"/>
              </a:ext>
            </a:extLst>
          </p:cNvPr>
          <p:cNvSpPr>
            <a:spLocks noGrp="1"/>
          </p:cNvSpPr>
          <p:nvPr>
            <p:ph idx="1"/>
          </p:nvPr>
        </p:nvSpPr>
        <p:spPr>
          <a:xfrm>
            <a:off x="677334" y="1260629"/>
            <a:ext cx="8596668" cy="5291091"/>
          </a:xfrm>
        </p:spPr>
        <p:txBody>
          <a:bodyPr>
            <a:normAutofit/>
          </a:bodyPr>
          <a:lstStyle/>
          <a:p>
            <a:r>
              <a:rPr lang="nl-BE" dirty="0">
                <a:solidFill>
                  <a:srgbClr val="333333"/>
                </a:solidFill>
                <a:latin typeface="Calibri" panose="020F0502020204030204" pitchFamily="34" charset="0"/>
                <a:ea typeface="Calibri" panose="020F0502020204030204" pitchFamily="34" charset="0"/>
                <a:cs typeface="Calibri" panose="020F0502020204030204" pitchFamily="34" charset="0"/>
              </a:rPr>
              <a:t>Wanneer er uitbreiding van zorg nodig is of wanneer leerlingen een IAC volgen</a:t>
            </a:r>
          </a:p>
          <a:p>
            <a:r>
              <a:rPr lang="nl-BE" dirty="0">
                <a:solidFill>
                  <a:srgbClr val="333333"/>
                </a:solidFill>
                <a:latin typeface="Calibri" panose="020F0502020204030204" pitchFamily="34" charset="0"/>
                <a:ea typeface="Calibri" panose="020F0502020204030204" pitchFamily="34" charset="0"/>
                <a:cs typeface="Calibri" panose="020F0502020204030204" pitchFamily="34" charset="0"/>
              </a:rPr>
              <a:t>In samenwerking met het buitengewoon onderwijs</a:t>
            </a:r>
            <a:endParaRPr lang="nl-BE" dirty="0">
              <a:latin typeface="Calibri" panose="020F0502020204030204" pitchFamily="34" charset="0"/>
              <a:ea typeface="Calibri" panose="020F0502020204030204" pitchFamily="34" charset="0"/>
              <a:cs typeface="Calibri" panose="020F0502020204030204" pitchFamily="34" charset="0"/>
            </a:endParaRPr>
          </a:p>
          <a:p>
            <a:pPr>
              <a:lnSpc>
                <a:spcPts val="1800"/>
              </a:lnSpc>
              <a:spcBef>
                <a:spcPts val="1125"/>
              </a:spcBef>
            </a:pPr>
            <a:r>
              <a:rPr lang="nl-BE" dirty="0">
                <a:solidFill>
                  <a:srgbClr val="333333"/>
                </a:solidFill>
                <a:latin typeface="Calibri" panose="020F0502020204030204" pitchFamily="34" charset="0"/>
                <a:ea typeface="Calibri" panose="020F0502020204030204" pitchFamily="34" charset="0"/>
                <a:cs typeface="Calibri" panose="020F0502020204030204" pitchFamily="34" charset="0"/>
              </a:rPr>
              <a:t>De school voor gewoon onderwijs bepaalt samen met ouders, CLB en de school voor buitengewoon onderwijs de ondersteuning op maat, op basis van de noden</a:t>
            </a:r>
            <a:endParaRPr lang="nl-BE" dirty="0">
              <a:latin typeface="Calibri" panose="020F0502020204030204" pitchFamily="34" charset="0"/>
              <a:ea typeface="Calibri" panose="020F0502020204030204" pitchFamily="34" charset="0"/>
              <a:cs typeface="Calibri" panose="020F0502020204030204" pitchFamily="34" charset="0"/>
            </a:endParaRPr>
          </a:p>
          <a:p>
            <a:pPr>
              <a:lnSpc>
                <a:spcPts val="1800"/>
              </a:lnSpc>
              <a:spcBef>
                <a:spcPts val="1125"/>
              </a:spcBef>
            </a:pPr>
            <a:r>
              <a:rPr lang="nl-BE" dirty="0">
                <a:solidFill>
                  <a:srgbClr val="333333"/>
                </a:solidFill>
                <a:latin typeface="Calibri" panose="020F0502020204030204" pitchFamily="34" charset="0"/>
                <a:ea typeface="Calibri" panose="020F0502020204030204" pitchFamily="34" charset="0"/>
                <a:cs typeface="Calibri" panose="020F0502020204030204" pitchFamily="34" charset="0"/>
              </a:rPr>
              <a:t>De ondersteuning kan verschillende vormen aannemen:</a:t>
            </a:r>
            <a:endParaRPr lang="nl-BE" dirty="0">
              <a:latin typeface="Calibri" panose="020F0502020204030204" pitchFamily="34" charset="0"/>
              <a:ea typeface="Calibri" panose="020F0502020204030204" pitchFamily="34" charset="0"/>
              <a:cs typeface="Calibri" panose="020F0502020204030204" pitchFamily="34" charset="0"/>
            </a:endParaRPr>
          </a:p>
          <a:p>
            <a:pPr lvl="1">
              <a:lnSpc>
                <a:spcPts val="1800"/>
              </a:lnSpc>
              <a:spcBef>
                <a:spcPts val="1125"/>
              </a:spcBef>
            </a:pPr>
            <a:r>
              <a:rPr lang="nl-BE" sz="1800" dirty="0">
                <a:solidFill>
                  <a:srgbClr val="333333"/>
                </a:solidFill>
                <a:latin typeface="Calibri" panose="020F0502020204030204" pitchFamily="34" charset="0"/>
                <a:ea typeface="Calibri" panose="020F0502020204030204" pitchFamily="34" charset="0"/>
                <a:cs typeface="Calibri" panose="020F0502020204030204" pitchFamily="34" charset="0"/>
              </a:rPr>
              <a:t>Voor je kind zelf</a:t>
            </a:r>
            <a:endParaRPr lang="nl-BE" sz="1800" dirty="0">
              <a:latin typeface="Calibri" panose="020F0502020204030204" pitchFamily="34" charset="0"/>
              <a:ea typeface="Calibri" panose="020F0502020204030204" pitchFamily="34" charset="0"/>
              <a:cs typeface="Calibri" panose="020F0502020204030204" pitchFamily="34" charset="0"/>
            </a:endParaRPr>
          </a:p>
          <a:p>
            <a:pPr lvl="1">
              <a:lnSpc>
                <a:spcPts val="1800"/>
              </a:lnSpc>
              <a:spcBef>
                <a:spcPts val="1125"/>
              </a:spcBef>
            </a:pPr>
            <a:r>
              <a:rPr lang="nl-BE" sz="1800" dirty="0">
                <a:solidFill>
                  <a:srgbClr val="333333"/>
                </a:solidFill>
                <a:latin typeface="Calibri" panose="020F0502020204030204" pitchFamily="34" charset="0"/>
                <a:ea typeface="Calibri" panose="020F0502020204030204" pitchFamily="34" charset="0"/>
                <a:cs typeface="Calibri" panose="020F0502020204030204" pitchFamily="34" charset="0"/>
              </a:rPr>
              <a:t>Voor de leerkracht(en)</a:t>
            </a:r>
            <a:endParaRPr lang="nl-BE" sz="1800" dirty="0">
              <a:latin typeface="Calibri" panose="020F0502020204030204" pitchFamily="34" charset="0"/>
              <a:ea typeface="Calibri" panose="020F0502020204030204" pitchFamily="34" charset="0"/>
              <a:cs typeface="Calibri" panose="020F0502020204030204" pitchFamily="34" charset="0"/>
            </a:endParaRPr>
          </a:p>
          <a:p>
            <a:pPr lvl="1">
              <a:lnSpc>
                <a:spcPts val="1800"/>
              </a:lnSpc>
              <a:spcBef>
                <a:spcPts val="1125"/>
              </a:spcBef>
            </a:pPr>
            <a:r>
              <a:rPr lang="nl-BE" sz="1800" dirty="0">
                <a:solidFill>
                  <a:srgbClr val="333333"/>
                </a:solidFill>
                <a:latin typeface="Calibri" panose="020F0502020204030204" pitchFamily="34" charset="0"/>
                <a:ea typeface="Calibri" panose="020F0502020204030204" pitchFamily="34" charset="0"/>
                <a:cs typeface="Calibri" panose="020F0502020204030204" pitchFamily="34" charset="0"/>
              </a:rPr>
              <a:t>Voor het schoolteam</a:t>
            </a:r>
            <a:endParaRPr lang="nl-BE" sz="1800" dirty="0">
              <a:latin typeface="Calibri" panose="020F0502020204030204" pitchFamily="34" charset="0"/>
              <a:ea typeface="Calibri" panose="020F0502020204030204" pitchFamily="34" charset="0"/>
              <a:cs typeface="Calibri" panose="020F0502020204030204" pitchFamily="34" charset="0"/>
            </a:endParaRPr>
          </a:p>
          <a:p>
            <a:pPr>
              <a:lnSpc>
                <a:spcPts val="1800"/>
              </a:lnSpc>
              <a:spcBef>
                <a:spcPts val="1125"/>
              </a:spcBef>
            </a:pPr>
            <a:r>
              <a:rPr lang="nl-BE" dirty="0">
                <a:solidFill>
                  <a:srgbClr val="333333"/>
                </a:solidFill>
                <a:latin typeface="Calibri" panose="020F0502020204030204" pitchFamily="34" charset="0"/>
                <a:ea typeface="Calibri" panose="020F0502020204030204" pitchFamily="34" charset="0"/>
                <a:cs typeface="Calibri" panose="020F0502020204030204" pitchFamily="34" charset="0"/>
              </a:rPr>
              <a:t>Kan flexibel worden ingezet, ook in de loop van een schooljaar</a:t>
            </a:r>
            <a:endParaRPr lang="nl-BE" dirty="0">
              <a:latin typeface="Calibri" panose="020F0502020204030204" pitchFamily="34" charset="0"/>
              <a:ea typeface="Calibri" panose="020F0502020204030204" pitchFamily="34" charset="0"/>
              <a:cs typeface="Calibri" panose="020F0502020204030204" pitchFamily="34" charset="0"/>
            </a:endParaRPr>
          </a:p>
          <a:p>
            <a:pPr marL="0" indent="0">
              <a:buNone/>
            </a:pPr>
            <a:endParaRPr lang="nl-NL" dirty="0">
              <a:latin typeface="Calibri" panose="020F0502020204030204" pitchFamily="34" charset="0"/>
              <a:cs typeface="Calibri" panose="020F0502020204030204" pitchFamily="34" charset="0"/>
            </a:endParaRPr>
          </a:p>
          <a:p>
            <a:pPr lvl="1"/>
            <a:endParaRPr lang="nl-NL" dirty="0">
              <a:latin typeface="Calibri" panose="020F0502020204030204" pitchFamily="34" charset="0"/>
              <a:cs typeface="Calibri" panose="020F0502020204030204" pitchFamily="34" charset="0"/>
            </a:endParaRPr>
          </a:p>
          <a:p>
            <a:pPr lvl="1"/>
            <a:endParaRPr lang="nl-NL" dirty="0">
              <a:latin typeface="Calibri" panose="020F0502020204030204" pitchFamily="34" charset="0"/>
              <a:cs typeface="Calibri" panose="020F0502020204030204" pitchFamily="34" charset="0"/>
            </a:endParaRPr>
          </a:p>
          <a:p>
            <a:endParaRPr lang="nl-BE" dirty="0"/>
          </a:p>
        </p:txBody>
      </p:sp>
      <p:pic>
        <p:nvPicPr>
          <p:cNvPr id="4" name="Afbeelding 3">
            <a:extLst>
              <a:ext uri="{FF2B5EF4-FFF2-40B4-BE49-F238E27FC236}">
                <a16:creationId xmlns:a16="http://schemas.microsoft.com/office/drawing/2014/main" id="{AAA609D4-CACB-40BA-9802-D29B26354943}"/>
              </a:ext>
            </a:extLst>
          </p:cNvPr>
          <p:cNvPicPr>
            <a:picLocks noChangeAspect="1"/>
          </p:cNvPicPr>
          <p:nvPr/>
        </p:nvPicPr>
        <p:blipFill rotWithShape="1">
          <a:blip r:embed="rId3"/>
          <a:srcRect l="3053" t="10856" r="57829" b="7232"/>
          <a:stretch/>
        </p:blipFill>
        <p:spPr>
          <a:xfrm>
            <a:off x="147705" y="115955"/>
            <a:ext cx="806452" cy="579783"/>
          </a:xfrm>
          <a:prstGeom prst="rect">
            <a:avLst/>
          </a:prstGeom>
          <a:gradFill>
            <a:gsLst>
              <a:gs pos="100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p:spPr>
      </p:pic>
    </p:spTree>
    <p:extLst>
      <p:ext uri="{BB962C8B-B14F-4D97-AF65-F5344CB8AC3E}">
        <p14:creationId xmlns:p14="http://schemas.microsoft.com/office/powerpoint/2010/main" val="81567809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4ACDF46-5452-4542-A31F-40CABAC3A4F4}"/>
              </a:ext>
            </a:extLst>
          </p:cNvPr>
          <p:cNvSpPr>
            <a:spLocks noGrp="1"/>
          </p:cNvSpPr>
          <p:nvPr>
            <p:ph type="ctrTitle"/>
          </p:nvPr>
        </p:nvSpPr>
        <p:spPr/>
        <p:txBody>
          <a:bodyPr/>
          <a:lstStyle/>
          <a:p>
            <a:pPr algn="ctr"/>
            <a:r>
              <a:rPr lang="nl-NL" dirty="0">
                <a:solidFill>
                  <a:schemeClr val="accent5">
                    <a:lumMod val="75000"/>
                  </a:schemeClr>
                </a:solidFill>
                <a:latin typeface="Calibri" panose="020F0502020204030204" pitchFamily="34" charset="0"/>
                <a:cs typeface="Calibri" panose="020F0502020204030204" pitchFamily="34" charset="0"/>
              </a:rPr>
              <a:t>Buitengewoon onderwijs</a:t>
            </a:r>
            <a:endParaRPr lang="nl-BE" dirty="0">
              <a:solidFill>
                <a:schemeClr val="accent5">
                  <a:lumMod val="75000"/>
                </a:schemeClr>
              </a:solidFill>
              <a:latin typeface="Calibri" panose="020F0502020204030204" pitchFamily="34" charset="0"/>
              <a:cs typeface="Calibri" panose="020F0502020204030204" pitchFamily="34" charset="0"/>
            </a:endParaRPr>
          </a:p>
        </p:txBody>
      </p:sp>
      <p:sp>
        <p:nvSpPr>
          <p:cNvPr id="3" name="Ondertitel 2">
            <a:extLst>
              <a:ext uri="{FF2B5EF4-FFF2-40B4-BE49-F238E27FC236}">
                <a16:creationId xmlns:a16="http://schemas.microsoft.com/office/drawing/2014/main" id="{E367E9E1-A4E9-46C2-A10F-8F767AA04558}"/>
              </a:ext>
            </a:extLst>
          </p:cNvPr>
          <p:cNvSpPr>
            <a:spLocks noGrp="1"/>
          </p:cNvSpPr>
          <p:nvPr>
            <p:ph type="subTitle" idx="1"/>
          </p:nvPr>
        </p:nvSpPr>
        <p:spPr/>
        <p:txBody>
          <a:bodyPr/>
          <a:lstStyle/>
          <a:p>
            <a:pPr algn="ctr"/>
            <a:endParaRPr lang="nl-BE" dirty="0">
              <a:latin typeface="Calibri" panose="020F0502020204030204" pitchFamily="34" charset="0"/>
              <a:cs typeface="Calibri" panose="020F0502020204030204" pitchFamily="34" charset="0"/>
            </a:endParaRPr>
          </a:p>
        </p:txBody>
      </p:sp>
      <p:pic>
        <p:nvPicPr>
          <p:cNvPr id="4" name="Afbeelding 3">
            <a:extLst>
              <a:ext uri="{FF2B5EF4-FFF2-40B4-BE49-F238E27FC236}">
                <a16:creationId xmlns:a16="http://schemas.microsoft.com/office/drawing/2014/main" id="{5284C49D-6836-4460-90BE-6146146B5D99}"/>
              </a:ext>
            </a:extLst>
          </p:cNvPr>
          <p:cNvPicPr>
            <a:picLocks noChangeAspect="1"/>
          </p:cNvPicPr>
          <p:nvPr/>
        </p:nvPicPr>
        <p:blipFill rotWithShape="1">
          <a:blip r:embed="rId3"/>
          <a:srcRect l="3053" t="10856" r="57829" b="7232"/>
          <a:stretch/>
        </p:blipFill>
        <p:spPr>
          <a:xfrm>
            <a:off x="813626" y="337929"/>
            <a:ext cx="1719469" cy="1243455"/>
          </a:xfrm>
          <a:prstGeom prst="rect">
            <a:avLst/>
          </a:prstGeom>
          <a:gradFill>
            <a:gsLst>
              <a:gs pos="100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p:spPr>
      </p:pic>
    </p:spTree>
    <p:extLst>
      <p:ext uri="{BB962C8B-B14F-4D97-AF65-F5344CB8AC3E}">
        <p14:creationId xmlns:p14="http://schemas.microsoft.com/office/powerpoint/2010/main" val="276691038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45E3BDF-2A6B-439A-B14C-192C2137B633}"/>
              </a:ext>
            </a:extLst>
          </p:cNvPr>
          <p:cNvSpPr>
            <a:spLocks noGrp="1"/>
          </p:cNvSpPr>
          <p:nvPr>
            <p:ph type="title"/>
          </p:nvPr>
        </p:nvSpPr>
        <p:spPr>
          <a:xfrm>
            <a:off x="677334" y="609600"/>
            <a:ext cx="8596668" cy="926237"/>
          </a:xfrm>
        </p:spPr>
        <p:txBody>
          <a:bodyPr/>
          <a:lstStyle/>
          <a:p>
            <a:r>
              <a:rPr lang="nl-NL" dirty="0">
                <a:solidFill>
                  <a:schemeClr val="accent5">
                    <a:lumMod val="75000"/>
                  </a:schemeClr>
                </a:solidFill>
                <a:latin typeface="Calibri" panose="020F0502020204030204" pitchFamily="34" charset="0"/>
                <a:cs typeface="Calibri" panose="020F0502020204030204" pitchFamily="34" charset="0"/>
              </a:rPr>
              <a:t>Structuur buitengewoon secundair onderwijs</a:t>
            </a:r>
            <a:endParaRPr lang="nl-BE" dirty="0">
              <a:solidFill>
                <a:schemeClr val="accent5">
                  <a:lumMod val="75000"/>
                </a:schemeClr>
              </a:solidFill>
              <a:latin typeface="Calibri" panose="020F0502020204030204" pitchFamily="34" charset="0"/>
              <a:cs typeface="Calibri" panose="020F0502020204030204" pitchFamily="34" charset="0"/>
            </a:endParaRPr>
          </a:p>
        </p:txBody>
      </p:sp>
      <p:sp>
        <p:nvSpPr>
          <p:cNvPr id="3" name="Tijdelijke aanduiding voor inhoud 2">
            <a:extLst>
              <a:ext uri="{FF2B5EF4-FFF2-40B4-BE49-F238E27FC236}">
                <a16:creationId xmlns:a16="http://schemas.microsoft.com/office/drawing/2014/main" id="{B036EEF0-86E3-49E1-A192-8311F595FCF1}"/>
              </a:ext>
            </a:extLst>
          </p:cNvPr>
          <p:cNvSpPr>
            <a:spLocks noGrp="1"/>
          </p:cNvSpPr>
          <p:nvPr>
            <p:ph idx="1"/>
          </p:nvPr>
        </p:nvSpPr>
        <p:spPr>
          <a:xfrm>
            <a:off x="677334" y="1376039"/>
            <a:ext cx="9123614" cy="4665323"/>
          </a:xfrm>
        </p:spPr>
        <p:txBody>
          <a:bodyPr>
            <a:normAutofit/>
          </a:bodyPr>
          <a:lstStyle/>
          <a:p>
            <a:r>
              <a:rPr lang="nl-NL" dirty="0">
                <a:latin typeface="Calibri" panose="020F0502020204030204" pitchFamily="34" charset="0"/>
                <a:cs typeface="Calibri" panose="020F0502020204030204" pitchFamily="34" charset="0"/>
              </a:rPr>
              <a:t>8 types ( Type Basisaanbod, 2, 3, 4, 5, 6, 7, 9)</a:t>
            </a:r>
          </a:p>
          <a:p>
            <a:r>
              <a:rPr lang="nl-NL" dirty="0">
                <a:latin typeface="Calibri" panose="020F0502020204030204" pitchFamily="34" charset="0"/>
                <a:cs typeface="Calibri" panose="020F0502020204030204" pitchFamily="34" charset="0"/>
              </a:rPr>
              <a:t>4 opleidingsvormen:</a:t>
            </a:r>
          </a:p>
          <a:p>
            <a:pPr lvl="1"/>
            <a:r>
              <a:rPr lang="nl-NL" dirty="0">
                <a:latin typeface="Calibri" panose="020F0502020204030204" pitchFamily="34" charset="0"/>
                <a:cs typeface="Calibri" panose="020F0502020204030204" pitchFamily="34" charset="0"/>
              </a:rPr>
              <a:t>Opleidingsvorm 1</a:t>
            </a:r>
          </a:p>
          <a:p>
            <a:pPr lvl="1"/>
            <a:r>
              <a:rPr lang="nl-NL" dirty="0">
                <a:latin typeface="Calibri" panose="020F0502020204030204" pitchFamily="34" charset="0"/>
                <a:cs typeface="Calibri" panose="020F0502020204030204" pitchFamily="34" charset="0"/>
              </a:rPr>
              <a:t>Opleidingsvorm 2</a:t>
            </a:r>
          </a:p>
          <a:p>
            <a:pPr lvl="1"/>
            <a:r>
              <a:rPr lang="nl-NL" dirty="0">
                <a:latin typeface="Calibri" panose="020F0502020204030204" pitchFamily="34" charset="0"/>
                <a:cs typeface="Calibri" panose="020F0502020204030204" pitchFamily="34" charset="0"/>
              </a:rPr>
              <a:t>Opleidingsvorm 3</a:t>
            </a:r>
          </a:p>
          <a:p>
            <a:pPr lvl="1"/>
            <a:r>
              <a:rPr lang="nl-NL" dirty="0">
                <a:latin typeface="Calibri" panose="020F0502020204030204" pitchFamily="34" charset="0"/>
                <a:cs typeface="Calibri" panose="020F0502020204030204" pitchFamily="34" charset="0"/>
              </a:rPr>
              <a:t>Opleidingsvorm 4</a:t>
            </a:r>
          </a:p>
          <a:p>
            <a:r>
              <a:rPr lang="nl-NL" dirty="0">
                <a:latin typeface="Calibri" panose="020F0502020204030204" pitchFamily="34" charset="0"/>
                <a:cs typeface="Calibri" panose="020F0502020204030204" pitchFamily="34" charset="0"/>
              </a:rPr>
              <a:t>Toelating via een begeleidend traject en verslag van het CLB</a:t>
            </a:r>
          </a:p>
          <a:p>
            <a:pPr lvl="1"/>
            <a:endParaRPr lang="nl-NL" dirty="0">
              <a:latin typeface="Calibri" panose="020F0502020204030204" pitchFamily="34" charset="0"/>
              <a:cs typeface="Calibri" panose="020F0502020204030204" pitchFamily="34" charset="0"/>
            </a:endParaRPr>
          </a:p>
          <a:p>
            <a:endParaRPr lang="nl-NL" dirty="0">
              <a:latin typeface="Calibri" panose="020F0502020204030204" pitchFamily="34" charset="0"/>
              <a:cs typeface="Calibri" panose="020F0502020204030204" pitchFamily="34" charset="0"/>
            </a:endParaRPr>
          </a:p>
          <a:p>
            <a:pPr marL="457200" lvl="1" indent="0">
              <a:buNone/>
            </a:pPr>
            <a:endParaRPr lang="nl-NL" dirty="0">
              <a:latin typeface="Calibri" panose="020F0502020204030204" pitchFamily="34" charset="0"/>
              <a:cs typeface="Calibri" panose="020F0502020204030204" pitchFamily="34" charset="0"/>
            </a:endParaRPr>
          </a:p>
          <a:p>
            <a:pPr marL="0" indent="0">
              <a:buNone/>
            </a:pPr>
            <a:endParaRPr lang="nl-NL" dirty="0">
              <a:latin typeface="Calibri" panose="020F0502020204030204" pitchFamily="34" charset="0"/>
              <a:cs typeface="Calibri" panose="020F0502020204030204" pitchFamily="34" charset="0"/>
            </a:endParaRPr>
          </a:p>
          <a:p>
            <a:endParaRPr lang="nl-NL" dirty="0">
              <a:latin typeface="Calibri" panose="020F0502020204030204" pitchFamily="34" charset="0"/>
              <a:cs typeface="Calibri" panose="020F0502020204030204" pitchFamily="34" charset="0"/>
            </a:endParaRPr>
          </a:p>
          <a:p>
            <a:pPr marL="0" indent="0">
              <a:buNone/>
            </a:pPr>
            <a:endParaRPr lang="nl-NL" dirty="0">
              <a:latin typeface="Calibri" panose="020F0502020204030204" pitchFamily="34" charset="0"/>
              <a:cs typeface="Calibri" panose="020F0502020204030204" pitchFamily="34" charset="0"/>
            </a:endParaRPr>
          </a:p>
          <a:p>
            <a:pPr marL="0" indent="0">
              <a:buNone/>
            </a:pPr>
            <a:endParaRPr lang="nl-NL" dirty="0">
              <a:latin typeface="Calibri" panose="020F0502020204030204" pitchFamily="34" charset="0"/>
              <a:cs typeface="Calibri" panose="020F0502020204030204" pitchFamily="34" charset="0"/>
            </a:endParaRPr>
          </a:p>
          <a:p>
            <a:pPr marL="0" indent="0">
              <a:buNone/>
            </a:pPr>
            <a:endParaRPr lang="nl-NL" dirty="0">
              <a:latin typeface="Calibri" panose="020F0502020204030204" pitchFamily="34" charset="0"/>
              <a:cs typeface="Calibri" panose="020F0502020204030204" pitchFamily="34" charset="0"/>
            </a:endParaRPr>
          </a:p>
        </p:txBody>
      </p:sp>
      <p:pic>
        <p:nvPicPr>
          <p:cNvPr id="4" name="Afbeelding 3">
            <a:extLst>
              <a:ext uri="{FF2B5EF4-FFF2-40B4-BE49-F238E27FC236}">
                <a16:creationId xmlns:a16="http://schemas.microsoft.com/office/drawing/2014/main" id="{A313D41F-9543-4A18-A99A-9484CAD67168}"/>
              </a:ext>
            </a:extLst>
          </p:cNvPr>
          <p:cNvPicPr>
            <a:picLocks noChangeAspect="1"/>
          </p:cNvPicPr>
          <p:nvPr/>
        </p:nvPicPr>
        <p:blipFill rotWithShape="1">
          <a:blip r:embed="rId3"/>
          <a:srcRect l="3053" t="10856" r="57829" b="7232"/>
          <a:stretch/>
        </p:blipFill>
        <p:spPr>
          <a:xfrm>
            <a:off x="147705" y="115955"/>
            <a:ext cx="806452" cy="579783"/>
          </a:xfrm>
          <a:prstGeom prst="rect">
            <a:avLst/>
          </a:prstGeom>
          <a:gradFill>
            <a:gsLst>
              <a:gs pos="100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p:spPr>
      </p:pic>
    </p:spTree>
    <p:extLst>
      <p:ext uri="{BB962C8B-B14F-4D97-AF65-F5344CB8AC3E}">
        <p14:creationId xmlns:p14="http://schemas.microsoft.com/office/powerpoint/2010/main" val="35033488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41713" y="440412"/>
            <a:ext cx="7904319" cy="994172"/>
          </a:xfrm>
        </p:spPr>
        <p:txBody>
          <a:bodyPr>
            <a:normAutofit/>
          </a:bodyPr>
          <a:lstStyle/>
          <a:p>
            <a:r>
              <a:rPr lang="nl-BE" dirty="0">
                <a:solidFill>
                  <a:schemeClr val="accent5">
                    <a:lumMod val="75000"/>
                  </a:schemeClr>
                </a:solidFill>
                <a:latin typeface="Calibri" panose="020F0502020204030204" pitchFamily="34" charset="0"/>
                <a:cs typeface="Calibri" panose="020F0502020204030204" pitchFamily="34" charset="0"/>
              </a:rPr>
              <a:t>Structuur gewoon secundair onderwijs</a:t>
            </a:r>
            <a:endParaRPr lang="nl-BE" b="1" dirty="0">
              <a:solidFill>
                <a:schemeClr val="accent5">
                  <a:lumMod val="75000"/>
                </a:schemeClr>
              </a:solidFill>
              <a:latin typeface="Calibri" panose="020F0502020204030204" pitchFamily="34" charset="0"/>
              <a:cs typeface="Calibri" panose="020F0502020204030204" pitchFamily="34" charset="0"/>
            </a:endParaRPr>
          </a:p>
        </p:txBody>
      </p:sp>
      <p:sp>
        <p:nvSpPr>
          <p:cNvPr id="32" name="Afgeronde rechthoek 31"/>
          <p:cNvSpPr/>
          <p:nvPr/>
        </p:nvSpPr>
        <p:spPr>
          <a:xfrm>
            <a:off x="4223466" y="3057262"/>
            <a:ext cx="1919764" cy="742987"/>
          </a:xfrm>
          <a:prstGeom prst="roundRect">
            <a:avLst/>
          </a:prstGeom>
          <a:solidFill>
            <a:srgbClr val="32BAEA"/>
          </a:solidFill>
          <a:ln w="12700" cap="flat" cmpd="sng" algn="ctr">
            <a:solidFill>
              <a:srgbClr val="5B9BD5">
                <a:shade val="50000"/>
              </a:srgbClr>
            </a:solidFill>
            <a:prstDash val="solid"/>
            <a:miter lim="800000"/>
          </a:ln>
          <a:effectLst/>
        </p:spPr>
        <p:txBody>
          <a:bodyPr rot="0" spcFirstLastPara="0" vert="horz" wrap="square" lIns="68580" tIns="34290" rIns="68580" bIns="34290" numCol="1" spcCol="0" rtlCol="0" fromWordArt="0" anchor="ctr" anchorCtr="0" forceAA="0" compatLnSpc="1">
            <a:prstTxWarp prst="textNoShape">
              <a:avLst/>
            </a:prstTxWarp>
            <a:noAutofit/>
          </a:bodyPr>
          <a:lstStyle/>
          <a:p>
            <a:pPr algn="ctr"/>
            <a:r>
              <a:rPr lang="nl-BE" dirty="0">
                <a:latin typeface="Calibri" panose="020F0502020204030204" pitchFamily="34" charset="0"/>
                <a:ea typeface="Calibri" panose="020F0502020204030204" pitchFamily="34" charset="0"/>
                <a:cs typeface="Calibri" panose="020F0502020204030204" pitchFamily="34" charset="0"/>
              </a:rPr>
              <a:t>Dubbele Finaliteit</a:t>
            </a:r>
          </a:p>
          <a:p>
            <a:pPr algn="ctr"/>
            <a:r>
              <a:rPr lang="nl-BE" dirty="0">
                <a:latin typeface="Calibri" panose="020F0502020204030204" pitchFamily="34" charset="0"/>
                <a:ea typeface="Calibri" panose="020F0502020204030204" pitchFamily="34" charset="0"/>
                <a:cs typeface="Calibri" panose="020F0502020204030204" pitchFamily="34" charset="0"/>
              </a:rPr>
              <a:t>KSO     TSO </a:t>
            </a:r>
          </a:p>
        </p:txBody>
      </p:sp>
      <p:sp>
        <p:nvSpPr>
          <p:cNvPr id="33" name="Afgeronde rechthoek 32"/>
          <p:cNvSpPr/>
          <p:nvPr/>
        </p:nvSpPr>
        <p:spPr>
          <a:xfrm>
            <a:off x="1759370" y="3045020"/>
            <a:ext cx="2325529" cy="742987"/>
          </a:xfrm>
          <a:prstGeom prst="roundRect">
            <a:avLst/>
          </a:prstGeom>
          <a:solidFill>
            <a:srgbClr val="32BAEA"/>
          </a:solidFill>
          <a:ln w="12700" cap="flat" cmpd="sng" algn="ctr">
            <a:solidFill>
              <a:srgbClr val="5B9BD5">
                <a:shade val="50000"/>
              </a:srgbClr>
            </a:solidFill>
            <a:prstDash val="solid"/>
            <a:miter lim="800000"/>
          </a:ln>
          <a:effectLst/>
        </p:spPr>
        <p:txBody>
          <a:bodyPr rot="0" spcFirstLastPara="0" vert="horz" wrap="square" lIns="68580" tIns="34290" rIns="68580" bIns="34290" numCol="1" spcCol="0" rtlCol="0" fromWordArt="0" anchor="ctr" anchorCtr="0" forceAA="0" compatLnSpc="1">
            <a:prstTxWarp prst="textNoShape">
              <a:avLst/>
            </a:prstTxWarp>
            <a:noAutofit/>
          </a:bodyPr>
          <a:lstStyle/>
          <a:p>
            <a:pPr algn="ctr"/>
            <a:r>
              <a:rPr lang="nl-BE" dirty="0">
                <a:latin typeface="Calibri" panose="020F0502020204030204" pitchFamily="34" charset="0"/>
                <a:ea typeface="Calibri" panose="020F0502020204030204" pitchFamily="34" charset="0"/>
                <a:cs typeface="Calibri" panose="020F0502020204030204" pitchFamily="34" charset="0"/>
              </a:rPr>
              <a:t>Finaliteit Doorstroom</a:t>
            </a:r>
          </a:p>
          <a:p>
            <a:pPr algn="ctr"/>
            <a:r>
              <a:rPr lang="nl-BE" dirty="0">
                <a:latin typeface="Calibri" panose="020F0502020204030204" pitchFamily="34" charset="0"/>
                <a:ea typeface="Calibri" panose="020F0502020204030204" pitchFamily="34" charset="0"/>
                <a:cs typeface="Calibri" panose="020F0502020204030204" pitchFamily="34" charset="0"/>
              </a:rPr>
              <a:t>ASO    KSO    TSO </a:t>
            </a:r>
          </a:p>
        </p:txBody>
      </p:sp>
      <p:sp>
        <p:nvSpPr>
          <p:cNvPr id="39" name="Afgeronde rechthoek 38"/>
          <p:cNvSpPr/>
          <p:nvPr/>
        </p:nvSpPr>
        <p:spPr>
          <a:xfrm>
            <a:off x="1265731" y="3057748"/>
            <a:ext cx="324000" cy="742500"/>
          </a:xfrm>
          <a:prstGeom prst="roundRect">
            <a:avLst/>
          </a:prstGeom>
          <a:ln/>
        </p:spPr>
        <p:style>
          <a:lnRef idx="2">
            <a:schemeClr val="accent2"/>
          </a:lnRef>
          <a:fillRef idx="1">
            <a:schemeClr val="lt1"/>
          </a:fillRef>
          <a:effectRef idx="0">
            <a:schemeClr val="accent2"/>
          </a:effectRef>
          <a:fontRef idx="minor">
            <a:schemeClr val="dk1"/>
          </a:fontRef>
        </p:style>
        <p:txBody>
          <a:bodyPr rot="0" spcFirstLastPara="0" vert="horz" wrap="square" lIns="68580" tIns="34290" rIns="68580" bIns="34290" numCol="1" spcCol="0" rtlCol="0" fromWordArt="0" anchor="ctr" anchorCtr="0" forceAA="0" compatLnSpc="1">
            <a:prstTxWarp prst="textNoShape">
              <a:avLst/>
            </a:prstTxWarp>
            <a:noAutofit/>
          </a:bodyPr>
          <a:lstStyle/>
          <a:p>
            <a:pPr algn="ctr">
              <a:spcBef>
                <a:spcPts val="1800"/>
              </a:spcBef>
            </a:pPr>
            <a:r>
              <a:rPr lang="nl-BE" dirty="0">
                <a:latin typeface="Calibri" panose="020F0502020204030204" pitchFamily="34" charset="0"/>
                <a:ea typeface="Calibri" panose="020F0502020204030204" pitchFamily="34" charset="0"/>
                <a:cs typeface="Calibri" panose="020F0502020204030204" pitchFamily="34" charset="0"/>
              </a:rPr>
              <a:t>4</a:t>
            </a:r>
            <a:br>
              <a:rPr lang="nl-BE" dirty="0">
                <a:latin typeface="Arial" panose="020B0604020202020204" pitchFamily="34" charset="0"/>
                <a:ea typeface="Calibri" panose="020F0502020204030204" pitchFamily="34" charset="0"/>
                <a:cs typeface="Times New Roman" panose="02020603050405020304" pitchFamily="18" charset="0"/>
              </a:rPr>
            </a:br>
            <a:r>
              <a:rPr lang="nl-BE" dirty="0">
                <a:latin typeface="Calibri" panose="020F0502020204030204" pitchFamily="34" charset="0"/>
                <a:ea typeface="Calibri" panose="020F0502020204030204" pitchFamily="34" charset="0"/>
                <a:cs typeface="Calibri" panose="020F0502020204030204" pitchFamily="34" charset="0"/>
              </a:rPr>
              <a:t>3</a:t>
            </a:r>
          </a:p>
        </p:txBody>
      </p:sp>
      <p:sp>
        <p:nvSpPr>
          <p:cNvPr id="40" name="Afgeronde rechthoek 39"/>
          <p:cNvSpPr/>
          <p:nvPr/>
        </p:nvSpPr>
        <p:spPr>
          <a:xfrm>
            <a:off x="1234487" y="4091305"/>
            <a:ext cx="324000" cy="580756"/>
          </a:xfrm>
          <a:prstGeom prst="roundRect">
            <a:avLst/>
          </a:prstGeom>
          <a:ln/>
        </p:spPr>
        <p:style>
          <a:lnRef idx="2">
            <a:schemeClr val="accent2"/>
          </a:lnRef>
          <a:fillRef idx="1">
            <a:schemeClr val="lt1"/>
          </a:fillRef>
          <a:effectRef idx="0">
            <a:schemeClr val="accent2"/>
          </a:effectRef>
          <a:fontRef idx="minor">
            <a:schemeClr val="dk1"/>
          </a:fontRef>
        </p:style>
        <p:txBody>
          <a:bodyPr rot="0" spcFirstLastPara="0" vert="horz" wrap="square" lIns="68580" tIns="34290" rIns="68580" bIns="34290" numCol="1" spcCol="0" rtlCol="0" fromWordArt="0" anchor="ctr" anchorCtr="0" forceAA="0" compatLnSpc="1">
            <a:prstTxWarp prst="textNoShape">
              <a:avLst/>
            </a:prstTxWarp>
            <a:noAutofit/>
          </a:bodyPr>
          <a:lstStyle/>
          <a:p>
            <a:pPr algn="ctr">
              <a:lnSpc>
                <a:spcPct val="107000"/>
              </a:lnSpc>
            </a:pPr>
            <a:r>
              <a:rPr lang="nl-NL" dirty="0">
                <a:latin typeface="Calibri" panose="020F0502020204030204" pitchFamily="34" charset="0"/>
                <a:ea typeface="Calibri" panose="020F0502020204030204" pitchFamily="34" charset="0"/>
                <a:cs typeface="Calibri" panose="020F0502020204030204" pitchFamily="34" charset="0"/>
              </a:rPr>
              <a:t>2</a:t>
            </a:r>
            <a:endParaRPr lang="nl-BE" dirty="0">
              <a:latin typeface="Calibri" panose="020F0502020204030204" pitchFamily="34" charset="0"/>
              <a:ea typeface="Calibri" panose="020F0502020204030204" pitchFamily="34" charset="0"/>
              <a:cs typeface="Calibri" panose="020F0502020204030204" pitchFamily="34" charset="0"/>
            </a:endParaRPr>
          </a:p>
        </p:txBody>
      </p:sp>
      <p:sp>
        <p:nvSpPr>
          <p:cNvPr id="41" name="Afgeronde rechthoek 40"/>
          <p:cNvSpPr/>
          <p:nvPr/>
        </p:nvSpPr>
        <p:spPr>
          <a:xfrm>
            <a:off x="1745992" y="4091305"/>
            <a:ext cx="4350008" cy="580500"/>
          </a:xfrm>
          <a:prstGeom prst="roundRect">
            <a:avLst/>
          </a:prstGeom>
          <a:solidFill>
            <a:schemeClr val="accent1">
              <a:lumMod val="20000"/>
              <a:lumOff val="80000"/>
            </a:schemeClr>
          </a:solidFill>
          <a:ln w="12700" cap="flat" cmpd="sng" algn="ctr">
            <a:solidFill>
              <a:srgbClr val="5B9BD5">
                <a:shade val="50000"/>
              </a:srgbClr>
            </a:solidFill>
            <a:prstDash val="solid"/>
            <a:miter lim="800000"/>
          </a:ln>
          <a:effectLst/>
        </p:spPr>
        <p:txBody>
          <a:bodyPr rot="0" spcFirstLastPara="0" vert="horz" wrap="square" lIns="68580" tIns="34290" rIns="68580" bIns="34290" numCol="1" spcCol="0" rtlCol="0" fromWordArt="0" anchor="ctr" anchorCtr="0" forceAA="0" compatLnSpc="1">
            <a:prstTxWarp prst="textNoShape">
              <a:avLst/>
            </a:prstTxWarp>
            <a:noAutofit/>
          </a:bodyPr>
          <a:lstStyle/>
          <a:p>
            <a:pPr algn="ctr">
              <a:lnSpc>
                <a:spcPct val="107000"/>
              </a:lnSpc>
              <a:spcAft>
                <a:spcPts val="600"/>
              </a:spcAft>
            </a:pPr>
            <a:r>
              <a:rPr lang="nl-BE" dirty="0">
                <a:latin typeface="Calibri" panose="020F0502020204030204" pitchFamily="34" charset="0"/>
                <a:ea typeface="Calibri" panose="020F0502020204030204" pitchFamily="34" charset="0"/>
                <a:cs typeface="Calibri" panose="020F0502020204030204" pitchFamily="34" charset="0"/>
              </a:rPr>
              <a:t>2</a:t>
            </a:r>
            <a:r>
              <a:rPr lang="nl-BE" baseline="30000" dirty="0">
                <a:latin typeface="Calibri" panose="020F0502020204030204" pitchFamily="34" charset="0"/>
                <a:ea typeface="Calibri" panose="020F0502020204030204" pitchFamily="34" charset="0"/>
                <a:cs typeface="Calibri" panose="020F0502020204030204" pitchFamily="34" charset="0"/>
              </a:rPr>
              <a:t>de</a:t>
            </a:r>
            <a:r>
              <a:rPr lang="nl-BE" dirty="0">
                <a:latin typeface="Calibri" panose="020F0502020204030204" pitchFamily="34" charset="0"/>
                <a:ea typeface="Calibri" panose="020F0502020204030204" pitchFamily="34" charset="0"/>
                <a:cs typeface="Calibri" panose="020F0502020204030204" pitchFamily="34" charset="0"/>
              </a:rPr>
              <a:t> leerjaar A</a:t>
            </a:r>
            <a:br>
              <a:rPr lang="nl-BE" dirty="0">
                <a:latin typeface="Calibri" panose="020F0502020204030204" pitchFamily="34" charset="0"/>
                <a:ea typeface="Calibri" panose="020F0502020204030204" pitchFamily="34" charset="0"/>
                <a:cs typeface="Calibri" panose="020F0502020204030204" pitchFamily="34" charset="0"/>
              </a:rPr>
            </a:br>
            <a:r>
              <a:rPr lang="nl-BE" dirty="0">
                <a:latin typeface="Calibri" panose="020F0502020204030204" pitchFamily="34" charset="0"/>
                <a:ea typeface="Calibri" panose="020F0502020204030204" pitchFamily="34" charset="0"/>
                <a:cs typeface="Calibri" panose="020F0502020204030204" pitchFamily="34" charset="0"/>
              </a:rPr>
              <a:t>differentiatie + basisoptie</a:t>
            </a:r>
          </a:p>
        </p:txBody>
      </p:sp>
      <p:sp>
        <p:nvSpPr>
          <p:cNvPr id="42" name="Afgeronde rechthoek 41"/>
          <p:cNvSpPr/>
          <p:nvPr/>
        </p:nvSpPr>
        <p:spPr>
          <a:xfrm>
            <a:off x="6312869" y="4091305"/>
            <a:ext cx="2495340" cy="580500"/>
          </a:xfrm>
          <a:prstGeom prst="roundRect">
            <a:avLst/>
          </a:prstGeom>
          <a:solidFill>
            <a:schemeClr val="accent1">
              <a:lumMod val="20000"/>
              <a:lumOff val="80000"/>
            </a:schemeClr>
          </a:solidFill>
          <a:ln w="12700" cap="flat" cmpd="sng" algn="ctr">
            <a:solidFill>
              <a:srgbClr val="5B9BD5">
                <a:shade val="50000"/>
              </a:srgbClr>
            </a:solidFill>
            <a:prstDash val="solid"/>
            <a:miter lim="800000"/>
          </a:ln>
          <a:effectLst/>
        </p:spPr>
        <p:txBody>
          <a:bodyPr rot="0" spcFirstLastPara="0" vert="horz" wrap="square" lIns="68580" tIns="34290" rIns="68580" bIns="34290" numCol="1" spcCol="0" rtlCol="0" fromWordArt="0" anchor="ctr" anchorCtr="0" forceAA="0" compatLnSpc="1">
            <a:prstTxWarp prst="textNoShape">
              <a:avLst/>
            </a:prstTxWarp>
            <a:noAutofit/>
          </a:bodyPr>
          <a:lstStyle/>
          <a:p>
            <a:pPr algn="ctr">
              <a:lnSpc>
                <a:spcPct val="107000"/>
              </a:lnSpc>
              <a:spcAft>
                <a:spcPts val="600"/>
              </a:spcAft>
            </a:pPr>
            <a:r>
              <a:rPr lang="nl-BE" sz="1600" dirty="0">
                <a:latin typeface="Calibri" panose="020F0502020204030204" pitchFamily="34" charset="0"/>
                <a:ea typeface="Calibri" panose="020F0502020204030204" pitchFamily="34" charset="0"/>
                <a:cs typeface="Calibri" panose="020F0502020204030204" pitchFamily="34" charset="0"/>
              </a:rPr>
              <a:t>2</a:t>
            </a:r>
            <a:r>
              <a:rPr lang="nl-BE" sz="1600" baseline="30000" dirty="0">
                <a:latin typeface="Calibri" panose="020F0502020204030204" pitchFamily="34" charset="0"/>
                <a:ea typeface="Calibri" panose="020F0502020204030204" pitchFamily="34" charset="0"/>
                <a:cs typeface="Calibri" panose="020F0502020204030204" pitchFamily="34" charset="0"/>
              </a:rPr>
              <a:t>de</a:t>
            </a:r>
            <a:r>
              <a:rPr lang="nl-BE" sz="1600" dirty="0">
                <a:latin typeface="Calibri" panose="020F0502020204030204" pitchFamily="34" charset="0"/>
                <a:ea typeface="Calibri" panose="020F0502020204030204" pitchFamily="34" charset="0"/>
                <a:cs typeface="Calibri" panose="020F0502020204030204" pitchFamily="34" charset="0"/>
              </a:rPr>
              <a:t> leerjaar B </a:t>
            </a:r>
            <a:br>
              <a:rPr lang="nl-BE" sz="1600" dirty="0">
                <a:latin typeface="Calibri" panose="020F0502020204030204" pitchFamily="34" charset="0"/>
                <a:ea typeface="Calibri" panose="020F0502020204030204" pitchFamily="34" charset="0"/>
                <a:cs typeface="Calibri" panose="020F0502020204030204" pitchFamily="34" charset="0"/>
              </a:rPr>
            </a:br>
            <a:r>
              <a:rPr lang="nl-BE" sz="1600" dirty="0">
                <a:latin typeface="Calibri" panose="020F0502020204030204" pitchFamily="34" charset="0"/>
                <a:ea typeface="Calibri" panose="020F0502020204030204" pitchFamily="34" charset="0"/>
                <a:cs typeface="Calibri" panose="020F0502020204030204" pitchFamily="34" charset="0"/>
              </a:rPr>
              <a:t>differentiatie + basisoptie</a:t>
            </a:r>
          </a:p>
        </p:txBody>
      </p:sp>
      <p:sp>
        <p:nvSpPr>
          <p:cNvPr id="43" name="Afgeronde rechthoek 42"/>
          <p:cNvSpPr/>
          <p:nvPr/>
        </p:nvSpPr>
        <p:spPr>
          <a:xfrm>
            <a:off x="1745992" y="4791170"/>
            <a:ext cx="4380005" cy="580500"/>
          </a:xfrm>
          <a:prstGeom prst="roundRect">
            <a:avLst/>
          </a:prstGeom>
          <a:solidFill>
            <a:schemeClr val="accent1">
              <a:lumMod val="20000"/>
              <a:lumOff val="80000"/>
            </a:schemeClr>
          </a:solidFill>
          <a:ln w="12700" cap="flat" cmpd="sng" algn="ctr">
            <a:solidFill>
              <a:srgbClr val="5B9BD5">
                <a:shade val="50000"/>
              </a:srgbClr>
            </a:solidFill>
            <a:prstDash val="solid"/>
            <a:miter lim="800000"/>
          </a:ln>
          <a:effectLst/>
        </p:spPr>
        <p:txBody>
          <a:bodyPr rot="0" spcFirstLastPara="0" vert="horz" wrap="square" lIns="68580" tIns="34290" rIns="68580" bIns="34290" numCol="1" spcCol="0" rtlCol="0" fromWordArt="0" anchor="ctr" anchorCtr="0" forceAA="0" compatLnSpc="1">
            <a:prstTxWarp prst="textNoShape">
              <a:avLst/>
            </a:prstTxWarp>
            <a:noAutofit/>
          </a:bodyPr>
          <a:lstStyle/>
          <a:p>
            <a:pPr algn="ctr">
              <a:lnSpc>
                <a:spcPct val="107000"/>
              </a:lnSpc>
              <a:spcAft>
                <a:spcPts val="600"/>
              </a:spcAft>
            </a:pPr>
            <a:r>
              <a:rPr lang="nl-BE" dirty="0">
                <a:latin typeface="Calibri" panose="020F0502020204030204" pitchFamily="34" charset="0"/>
                <a:ea typeface="Calibri" panose="020F0502020204030204" pitchFamily="34" charset="0"/>
                <a:cs typeface="Calibri" panose="020F0502020204030204" pitchFamily="34" charset="0"/>
              </a:rPr>
              <a:t>1</a:t>
            </a:r>
            <a:r>
              <a:rPr lang="nl-BE" baseline="30000" dirty="0">
                <a:latin typeface="Calibri" panose="020F0502020204030204" pitchFamily="34" charset="0"/>
                <a:ea typeface="Calibri" panose="020F0502020204030204" pitchFamily="34" charset="0"/>
                <a:cs typeface="Calibri" panose="020F0502020204030204" pitchFamily="34" charset="0"/>
              </a:rPr>
              <a:t>ste</a:t>
            </a:r>
            <a:r>
              <a:rPr lang="nl-BE" dirty="0">
                <a:latin typeface="Calibri" panose="020F0502020204030204" pitchFamily="34" charset="0"/>
                <a:ea typeface="Calibri" panose="020F0502020204030204" pitchFamily="34" charset="0"/>
                <a:cs typeface="Calibri" panose="020F0502020204030204" pitchFamily="34" charset="0"/>
              </a:rPr>
              <a:t> leerjaar A</a:t>
            </a:r>
            <a:br>
              <a:rPr lang="nl-BE" dirty="0">
                <a:latin typeface="Calibri" panose="020F0502020204030204" pitchFamily="34" charset="0"/>
                <a:ea typeface="Calibri" panose="020F0502020204030204" pitchFamily="34" charset="0"/>
                <a:cs typeface="Calibri" panose="020F0502020204030204" pitchFamily="34" charset="0"/>
              </a:rPr>
            </a:br>
            <a:r>
              <a:rPr lang="nl-BE" dirty="0">
                <a:latin typeface="Calibri" panose="020F0502020204030204" pitchFamily="34" charset="0"/>
                <a:ea typeface="Calibri" panose="020F0502020204030204" pitchFamily="34" charset="0"/>
                <a:cs typeface="Calibri" panose="020F0502020204030204" pitchFamily="34" charset="0"/>
              </a:rPr>
              <a:t>differentiatie</a:t>
            </a:r>
          </a:p>
        </p:txBody>
      </p:sp>
      <p:sp>
        <p:nvSpPr>
          <p:cNvPr id="44" name="Afgeronde rechthoek 43"/>
          <p:cNvSpPr/>
          <p:nvPr/>
        </p:nvSpPr>
        <p:spPr>
          <a:xfrm>
            <a:off x="1234487" y="4791170"/>
            <a:ext cx="324000" cy="580500"/>
          </a:xfrm>
          <a:prstGeom prst="roundRect">
            <a:avLst/>
          </a:prstGeom>
          <a:ln/>
        </p:spPr>
        <p:style>
          <a:lnRef idx="2">
            <a:schemeClr val="accent2"/>
          </a:lnRef>
          <a:fillRef idx="1">
            <a:schemeClr val="lt1"/>
          </a:fillRef>
          <a:effectRef idx="0">
            <a:schemeClr val="accent2"/>
          </a:effectRef>
          <a:fontRef idx="minor">
            <a:schemeClr val="dk1"/>
          </a:fontRef>
        </p:style>
        <p:txBody>
          <a:bodyPr rot="0" spcFirstLastPara="0" vert="horz" wrap="square" lIns="68580" tIns="34290" rIns="68580" bIns="34290" numCol="1" spcCol="0" rtlCol="0" fromWordArt="0" anchor="ctr" anchorCtr="0" forceAA="0" compatLnSpc="1">
            <a:prstTxWarp prst="textNoShape">
              <a:avLst/>
            </a:prstTxWarp>
            <a:noAutofit/>
          </a:bodyPr>
          <a:lstStyle/>
          <a:p>
            <a:pPr algn="ctr">
              <a:lnSpc>
                <a:spcPct val="107000"/>
              </a:lnSpc>
            </a:pPr>
            <a:r>
              <a:rPr lang="nl-BE" dirty="0">
                <a:latin typeface="Calibri" panose="020F0502020204030204" pitchFamily="34" charset="0"/>
                <a:ea typeface="Calibri" panose="020F0502020204030204" pitchFamily="34" charset="0"/>
                <a:cs typeface="Calibri" panose="020F0502020204030204" pitchFamily="34" charset="0"/>
              </a:rPr>
              <a:t>1</a:t>
            </a:r>
          </a:p>
        </p:txBody>
      </p:sp>
      <p:sp>
        <p:nvSpPr>
          <p:cNvPr id="45" name="Afgeronde rechthoek 44"/>
          <p:cNvSpPr/>
          <p:nvPr/>
        </p:nvSpPr>
        <p:spPr>
          <a:xfrm>
            <a:off x="6312869" y="4791170"/>
            <a:ext cx="2495340" cy="580500"/>
          </a:xfrm>
          <a:prstGeom prst="roundRect">
            <a:avLst/>
          </a:prstGeom>
          <a:solidFill>
            <a:schemeClr val="accent1">
              <a:lumMod val="20000"/>
              <a:lumOff val="80000"/>
            </a:schemeClr>
          </a:solidFill>
          <a:ln w="12700" cap="flat" cmpd="sng" algn="ctr">
            <a:solidFill>
              <a:srgbClr val="5B9BD5">
                <a:shade val="50000"/>
              </a:srgbClr>
            </a:solidFill>
            <a:prstDash val="solid"/>
            <a:miter lim="800000"/>
          </a:ln>
          <a:effectLst/>
        </p:spPr>
        <p:txBody>
          <a:bodyPr rot="0" spcFirstLastPara="0" vert="horz" wrap="square" lIns="68580" tIns="34290" rIns="68580" bIns="34290" numCol="1" spcCol="0" rtlCol="0" fromWordArt="0" anchor="ctr" anchorCtr="0" forceAA="0" compatLnSpc="1">
            <a:prstTxWarp prst="textNoShape">
              <a:avLst/>
            </a:prstTxWarp>
            <a:noAutofit/>
          </a:bodyPr>
          <a:lstStyle/>
          <a:p>
            <a:pPr algn="ctr">
              <a:lnSpc>
                <a:spcPct val="107000"/>
              </a:lnSpc>
              <a:spcAft>
                <a:spcPts val="600"/>
              </a:spcAft>
            </a:pPr>
            <a:r>
              <a:rPr lang="nl-BE" dirty="0">
                <a:latin typeface="Calibri" panose="020F0502020204030204" pitchFamily="34" charset="0"/>
                <a:ea typeface="Calibri" panose="020F0502020204030204" pitchFamily="34" charset="0"/>
                <a:cs typeface="Calibri" panose="020F0502020204030204" pitchFamily="34" charset="0"/>
              </a:rPr>
              <a:t>1</a:t>
            </a:r>
            <a:r>
              <a:rPr lang="nl-BE" baseline="30000" dirty="0">
                <a:latin typeface="Calibri" panose="020F0502020204030204" pitchFamily="34" charset="0"/>
                <a:ea typeface="Calibri" panose="020F0502020204030204" pitchFamily="34" charset="0"/>
                <a:cs typeface="Calibri" panose="020F0502020204030204" pitchFamily="34" charset="0"/>
              </a:rPr>
              <a:t>ste</a:t>
            </a:r>
            <a:r>
              <a:rPr lang="nl-BE" dirty="0">
                <a:latin typeface="Calibri" panose="020F0502020204030204" pitchFamily="34" charset="0"/>
                <a:ea typeface="Calibri" panose="020F0502020204030204" pitchFamily="34" charset="0"/>
                <a:cs typeface="Calibri" panose="020F0502020204030204" pitchFamily="34" charset="0"/>
              </a:rPr>
              <a:t> leerjaar B </a:t>
            </a:r>
            <a:br>
              <a:rPr lang="nl-BE" dirty="0">
                <a:latin typeface="Calibri" panose="020F0502020204030204" pitchFamily="34" charset="0"/>
                <a:ea typeface="Calibri" panose="020F0502020204030204" pitchFamily="34" charset="0"/>
                <a:cs typeface="Calibri" panose="020F0502020204030204" pitchFamily="34" charset="0"/>
              </a:rPr>
            </a:br>
            <a:r>
              <a:rPr lang="nl-BE" dirty="0">
                <a:latin typeface="Calibri" panose="020F0502020204030204" pitchFamily="34" charset="0"/>
                <a:ea typeface="Calibri" panose="020F0502020204030204" pitchFamily="34" charset="0"/>
                <a:cs typeface="Calibri" panose="020F0502020204030204" pitchFamily="34" charset="0"/>
              </a:rPr>
              <a:t>differentiatie</a:t>
            </a:r>
          </a:p>
        </p:txBody>
      </p:sp>
      <p:sp>
        <p:nvSpPr>
          <p:cNvPr id="46" name="Afgeronde rechthoek 45"/>
          <p:cNvSpPr/>
          <p:nvPr/>
        </p:nvSpPr>
        <p:spPr>
          <a:xfrm>
            <a:off x="6312869" y="3057261"/>
            <a:ext cx="2495340" cy="742987"/>
          </a:xfrm>
          <a:prstGeom prst="roundRect">
            <a:avLst/>
          </a:prstGeom>
          <a:solidFill>
            <a:srgbClr val="32BAEA"/>
          </a:solidFill>
          <a:ln w="12700" cap="flat" cmpd="sng" algn="ctr">
            <a:solidFill>
              <a:srgbClr val="5B9BD5">
                <a:shade val="50000"/>
              </a:srgbClr>
            </a:solidFill>
            <a:prstDash val="solid"/>
            <a:miter lim="800000"/>
          </a:ln>
          <a:effectLst/>
        </p:spPr>
        <p:txBody>
          <a:bodyPr rot="0" spcFirstLastPara="0" vert="horz" wrap="square" lIns="68580" tIns="34290" rIns="68580" bIns="34290" numCol="1" spcCol="0" rtlCol="0" fromWordArt="0" anchor="ctr" anchorCtr="0" forceAA="0" compatLnSpc="1">
            <a:prstTxWarp prst="textNoShape">
              <a:avLst/>
            </a:prstTxWarp>
            <a:noAutofit/>
          </a:bodyPr>
          <a:lstStyle/>
          <a:p>
            <a:pPr algn="ctr"/>
            <a:r>
              <a:rPr lang="nl-BE" dirty="0">
                <a:latin typeface="Calibri" panose="020F0502020204030204" pitchFamily="34" charset="0"/>
                <a:ea typeface="Calibri" panose="020F0502020204030204" pitchFamily="34" charset="0"/>
                <a:cs typeface="Calibri" panose="020F0502020204030204" pitchFamily="34" charset="0"/>
              </a:rPr>
              <a:t>Finaliteit Arbeidsmarkt</a:t>
            </a:r>
          </a:p>
          <a:p>
            <a:pPr algn="ctr"/>
            <a:r>
              <a:rPr lang="nl-BE" dirty="0">
                <a:latin typeface="Calibri" panose="020F0502020204030204" pitchFamily="34" charset="0"/>
                <a:ea typeface="Calibri" panose="020F0502020204030204" pitchFamily="34" charset="0"/>
                <a:cs typeface="Calibri" panose="020F0502020204030204" pitchFamily="34" charset="0"/>
              </a:rPr>
              <a:t>BSO</a:t>
            </a:r>
          </a:p>
        </p:txBody>
      </p:sp>
      <p:sp>
        <p:nvSpPr>
          <p:cNvPr id="47" name="Afgeronde rechthoek 46"/>
          <p:cNvSpPr/>
          <p:nvPr/>
        </p:nvSpPr>
        <p:spPr>
          <a:xfrm>
            <a:off x="4223466" y="2101384"/>
            <a:ext cx="1919764" cy="742987"/>
          </a:xfrm>
          <a:prstGeom prst="roundRect">
            <a:avLst/>
          </a:prstGeom>
          <a:solidFill>
            <a:srgbClr val="32BAEA"/>
          </a:solidFill>
          <a:ln w="12700" cap="flat" cmpd="sng" algn="ctr">
            <a:solidFill>
              <a:srgbClr val="5B9BD5">
                <a:shade val="50000"/>
              </a:srgbClr>
            </a:solidFill>
            <a:prstDash val="solid"/>
            <a:miter lim="800000"/>
          </a:ln>
          <a:effectLst/>
        </p:spPr>
        <p:txBody>
          <a:bodyPr rot="0" spcFirstLastPara="0" vert="horz" wrap="square" lIns="68580" tIns="34290" rIns="68580" bIns="34290" numCol="1" spcCol="0" rtlCol="0" fromWordArt="0" anchor="ctr" anchorCtr="0" forceAA="0" compatLnSpc="1">
            <a:prstTxWarp prst="textNoShape">
              <a:avLst/>
            </a:prstTxWarp>
            <a:noAutofit/>
          </a:bodyPr>
          <a:lstStyle/>
          <a:p>
            <a:pPr algn="ctr"/>
            <a:r>
              <a:rPr lang="nl-BE" dirty="0">
                <a:latin typeface="Calibri" panose="020F0502020204030204" pitchFamily="34" charset="0"/>
                <a:ea typeface="Calibri" panose="020F0502020204030204" pitchFamily="34" charset="0"/>
                <a:cs typeface="Calibri" panose="020F0502020204030204" pitchFamily="34" charset="0"/>
              </a:rPr>
              <a:t>Dubbele Finaliteit</a:t>
            </a:r>
          </a:p>
          <a:p>
            <a:pPr algn="ctr"/>
            <a:r>
              <a:rPr lang="nl-BE" dirty="0">
                <a:latin typeface="Calibri" panose="020F0502020204030204" pitchFamily="34" charset="0"/>
                <a:ea typeface="Calibri" panose="020F0502020204030204" pitchFamily="34" charset="0"/>
                <a:cs typeface="Calibri" panose="020F0502020204030204" pitchFamily="34" charset="0"/>
              </a:rPr>
              <a:t>KSO     TSO </a:t>
            </a:r>
          </a:p>
        </p:txBody>
      </p:sp>
      <p:sp>
        <p:nvSpPr>
          <p:cNvPr id="48" name="Afgeronde rechthoek 47"/>
          <p:cNvSpPr/>
          <p:nvPr/>
        </p:nvSpPr>
        <p:spPr>
          <a:xfrm>
            <a:off x="1759370" y="2095113"/>
            <a:ext cx="2325529" cy="742987"/>
          </a:xfrm>
          <a:prstGeom prst="roundRect">
            <a:avLst/>
          </a:prstGeom>
          <a:solidFill>
            <a:srgbClr val="32BAEA"/>
          </a:solidFill>
          <a:ln w="12700" cap="flat" cmpd="sng" algn="ctr">
            <a:solidFill>
              <a:srgbClr val="5B9BD5">
                <a:shade val="50000"/>
              </a:srgbClr>
            </a:solidFill>
            <a:prstDash val="solid"/>
            <a:miter lim="800000"/>
          </a:ln>
          <a:effectLst/>
        </p:spPr>
        <p:txBody>
          <a:bodyPr rot="0" spcFirstLastPara="0" vert="horz" wrap="square" lIns="68580" tIns="34290" rIns="68580" bIns="34290" numCol="1" spcCol="0" rtlCol="0" fromWordArt="0" anchor="ctr" anchorCtr="0" forceAA="0" compatLnSpc="1">
            <a:prstTxWarp prst="textNoShape">
              <a:avLst/>
            </a:prstTxWarp>
            <a:noAutofit/>
          </a:bodyPr>
          <a:lstStyle/>
          <a:p>
            <a:pPr algn="ctr"/>
            <a:r>
              <a:rPr lang="nl-NL" dirty="0">
                <a:latin typeface="Calibri" panose="020F0502020204030204" pitchFamily="34" charset="0"/>
                <a:ea typeface="Calibri" panose="020F0502020204030204" pitchFamily="34" charset="0"/>
                <a:cs typeface="Calibri" panose="020F0502020204030204" pitchFamily="34" charset="0"/>
              </a:rPr>
              <a:t>Finaliteit Doorstroom</a:t>
            </a:r>
          </a:p>
          <a:p>
            <a:pPr algn="ctr"/>
            <a:r>
              <a:rPr lang="nl-NL" dirty="0">
                <a:latin typeface="Calibri" panose="020F0502020204030204" pitchFamily="34" charset="0"/>
                <a:ea typeface="Calibri" panose="020F0502020204030204" pitchFamily="34" charset="0"/>
                <a:cs typeface="Calibri" panose="020F0502020204030204" pitchFamily="34" charset="0"/>
              </a:rPr>
              <a:t>ASO    KSO    TSO </a:t>
            </a:r>
          </a:p>
        </p:txBody>
      </p:sp>
      <p:sp>
        <p:nvSpPr>
          <p:cNvPr id="49" name="Afgeronde rechthoek 48"/>
          <p:cNvSpPr/>
          <p:nvPr/>
        </p:nvSpPr>
        <p:spPr>
          <a:xfrm>
            <a:off x="1234487" y="2096084"/>
            <a:ext cx="324000" cy="742500"/>
          </a:xfrm>
          <a:prstGeom prst="roundRect">
            <a:avLst/>
          </a:prstGeom>
          <a:ln/>
        </p:spPr>
        <p:style>
          <a:lnRef idx="2">
            <a:schemeClr val="accent2"/>
          </a:lnRef>
          <a:fillRef idx="1">
            <a:schemeClr val="lt1"/>
          </a:fillRef>
          <a:effectRef idx="0">
            <a:schemeClr val="accent2"/>
          </a:effectRef>
          <a:fontRef idx="minor">
            <a:schemeClr val="dk1"/>
          </a:fontRef>
        </p:style>
        <p:txBody>
          <a:bodyPr rot="0" spcFirstLastPara="0" vert="horz" wrap="square" lIns="68580" tIns="34290" rIns="68580" bIns="34290" numCol="1" spcCol="0" rtlCol="0" fromWordArt="0" anchor="ctr" anchorCtr="0" forceAA="0" compatLnSpc="1">
            <a:prstTxWarp prst="textNoShape">
              <a:avLst/>
            </a:prstTxWarp>
            <a:noAutofit/>
          </a:bodyPr>
          <a:lstStyle/>
          <a:p>
            <a:pPr algn="ctr">
              <a:spcBef>
                <a:spcPts val="1800"/>
              </a:spcBef>
            </a:pPr>
            <a:r>
              <a:rPr lang="nl-BE" dirty="0">
                <a:latin typeface="Calibri" panose="020F0502020204030204" pitchFamily="34" charset="0"/>
                <a:ea typeface="Calibri" panose="020F0502020204030204" pitchFamily="34" charset="0"/>
                <a:cs typeface="Calibri" panose="020F0502020204030204" pitchFamily="34" charset="0"/>
              </a:rPr>
              <a:t>6</a:t>
            </a:r>
            <a:br>
              <a:rPr lang="nl-BE" dirty="0">
                <a:latin typeface="Calibri" panose="020F0502020204030204" pitchFamily="34" charset="0"/>
                <a:ea typeface="Calibri" panose="020F0502020204030204" pitchFamily="34" charset="0"/>
                <a:cs typeface="Calibri" panose="020F0502020204030204" pitchFamily="34" charset="0"/>
              </a:rPr>
            </a:br>
            <a:r>
              <a:rPr lang="nl-BE" dirty="0">
                <a:latin typeface="Calibri" panose="020F0502020204030204" pitchFamily="34" charset="0"/>
                <a:ea typeface="Calibri" panose="020F0502020204030204" pitchFamily="34" charset="0"/>
                <a:cs typeface="Calibri" panose="020F0502020204030204" pitchFamily="34" charset="0"/>
              </a:rPr>
              <a:t>5</a:t>
            </a:r>
          </a:p>
        </p:txBody>
      </p:sp>
      <p:sp>
        <p:nvSpPr>
          <p:cNvPr id="50" name="Afgeronde rechthoek 49"/>
          <p:cNvSpPr/>
          <p:nvPr/>
        </p:nvSpPr>
        <p:spPr>
          <a:xfrm>
            <a:off x="6312869" y="2101033"/>
            <a:ext cx="2495340" cy="742987"/>
          </a:xfrm>
          <a:prstGeom prst="roundRect">
            <a:avLst/>
          </a:prstGeom>
          <a:solidFill>
            <a:srgbClr val="32BAEA"/>
          </a:solidFill>
          <a:ln w="12700" cap="flat" cmpd="sng" algn="ctr">
            <a:solidFill>
              <a:srgbClr val="5B9BD5">
                <a:shade val="50000"/>
              </a:srgbClr>
            </a:solidFill>
            <a:prstDash val="solid"/>
            <a:miter lim="800000"/>
          </a:ln>
          <a:effectLst/>
        </p:spPr>
        <p:txBody>
          <a:bodyPr rot="0" spcFirstLastPara="0" vert="horz" wrap="square" lIns="68580" tIns="34290" rIns="68580" bIns="34290" numCol="1" spcCol="0" rtlCol="0" fromWordArt="0" anchor="ctr" anchorCtr="0" forceAA="0" compatLnSpc="1">
            <a:prstTxWarp prst="textNoShape">
              <a:avLst/>
            </a:prstTxWarp>
            <a:noAutofit/>
          </a:bodyPr>
          <a:lstStyle/>
          <a:p>
            <a:pPr algn="ctr"/>
            <a:r>
              <a:rPr lang="nl-BE" dirty="0">
                <a:latin typeface="Calibri" panose="020F0502020204030204" pitchFamily="34" charset="0"/>
                <a:ea typeface="Calibri" panose="020F0502020204030204" pitchFamily="34" charset="0"/>
                <a:cs typeface="Calibri" panose="020F0502020204030204" pitchFamily="34" charset="0"/>
              </a:rPr>
              <a:t>Finaliteit Arbeidsmarkt</a:t>
            </a:r>
          </a:p>
          <a:p>
            <a:pPr algn="ctr"/>
            <a:r>
              <a:rPr lang="nl-BE" dirty="0">
                <a:latin typeface="Calibri" panose="020F0502020204030204" pitchFamily="34" charset="0"/>
                <a:ea typeface="Calibri" panose="020F0502020204030204" pitchFamily="34" charset="0"/>
                <a:cs typeface="Calibri" panose="020F0502020204030204" pitchFamily="34" charset="0"/>
              </a:rPr>
              <a:t>BSO</a:t>
            </a:r>
          </a:p>
        </p:txBody>
      </p:sp>
      <p:sp>
        <p:nvSpPr>
          <p:cNvPr id="51" name="Afgeronde rechthoek 50"/>
          <p:cNvSpPr/>
          <p:nvPr/>
        </p:nvSpPr>
        <p:spPr>
          <a:xfrm>
            <a:off x="1234487" y="1434584"/>
            <a:ext cx="324000" cy="580500"/>
          </a:xfrm>
          <a:prstGeom prst="roundRect">
            <a:avLst/>
          </a:prstGeom>
          <a:ln/>
        </p:spPr>
        <p:style>
          <a:lnRef idx="2">
            <a:schemeClr val="accent2"/>
          </a:lnRef>
          <a:fillRef idx="1">
            <a:schemeClr val="lt1"/>
          </a:fillRef>
          <a:effectRef idx="0">
            <a:schemeClr val="accent2"/>
          </a:effectRef>
          <a:fontRef idx="minor">
            <a:schemeClr val="dk1"/>
          </a:fontRef>
        </p:style>
        <p:txBody>
          <a:bodyPr rot="0" spcFirstLastPara="0" vert="horz" wrap="square" lIns="68580" tIns="34290" rIns="68580" bIns="34290" numCol="1" spcCol="0" rtlCol="0" fromWordArt="0" anchor="ctr" anchorCtr="0" forceAA="0" compatLnSpc="1">
            <a:prstTxWarp prst="textNoShape">
              <a:avLst/>
            </a:prstTxWarp>
            <a:noAutofit/>
          </a:bodyPr>
          <a:lstStyle/>
          <a:p>
            <a:pPr algn="ctr">
              <a:lnSpc>
                <a:spcPct val="107000"/>
              </a:lnSpc>
            </a:pPr>
            <a:r>
              <a:rPr lang="nl-BE" dirty="0">
                <a:latin typeface="Calibri" panose="020F0502020204030204" pitchFamily="34" charset="0"/>
                <a:ea typeface="Calibri" panose="020F0502020204030204" pitchFamily="34" charset="0"/>
                <a:cs typeface="Calibri" panose="020F0502020204030204" pitchFamily="34" charset="0"/>
              </a:rPr>
              <a:t>7</a:t>
            </a:r>
          </a:p>
        </p:txBody>
      </p:sp>
      <p:sp>
        <p:nvSpPr>
          <p:cNvPr id="52" name="Afgeronde rechthoek 51"/>
          <p:cNvSpPr/>
          <p:nvPr/>
        </p:nvSpPr>
        <p:spPr>
          <a:xfrm>
            <a:off x="1759370" y="1439194"/>
            <a:ext cx="7017194" cy="580500"/>
          </a:xfrm>
          <a:prstGeom prst="roundRect">
            <a:avLst/>
          </a:prstGeom>
          <a:solidFill>
            <a:srgbClr val="32BAEA"/>
          </a:solidFill>
          <a:ln w="12700" cap="flat" cmpd="sng" algn="ctr">
            <a:solidFill>
              <a:srgbClr val="5B9BD5">
                <a:shade val="50000"/>
              </a:srgbClr>
            </a:solidFill>
            <a:prstDash val="solid"/>
            <a:miter lim="800000"/>
          </a:ln>
          <a:effectLst/>
        </p:spPr>
        <p:txBody>
          <a:bodyPr rot="0" spcFirstLastPara="0" vert="horz" wrap="square" lIns="68580" tIns="34290" rIns="68580" bIns="34290" numCol="1" spcCol="0" rtlCol="0" fromWordArt="0" anchor="ctr" anchorCtr="0" forceAA="0" compatLnSpc="1">
            <a:prstTxWarp prst="textNoShape">
              <a:avLst/>
            </a:prstTxWarp>
            <a:noAutofit/>
          </a:bodyPr>
          <a:lstStyle/>
          <a:p>
            <a:pPr algn="ctr">
              <a:lnSpc>
                <a:spcPct val="107000"/>
              </a:lnSpc>
              <a:spcAft>
                <a:spcPts val="600"/>
              </a:spcAft>
            </a:pPr>
            <a:r>
              <a:rPr lang="nl-BE" sz="2000" dirty="0">
                <a:latin typeface="Calibri" panose="020F0502020204030204" pitchFamily="34" charset="0"/>
                <a:ea typeface="Calibri" panose="020F0502020204030204" pitchFamily="34" charset="0"/>
                <a:cs typeface="Calibri" panose="020F0502020204030204" pitchFamily="34" charset="0"/>
              </a:rPr>
              <a:t>Sense: voorbereidend op hoger onderwijs of beroepsgericht</a:t>
            </a:r>
          </a:p>
        </p:txBody>
      </p:sp>
      <p:sp>
        <p:nvSpPr>
          <p:cNvPr id="54" name="AutoShape 7"/>
          <p:cNvSpPr>
            <a:spLocks noChangeArrowheads="1"/>
          </p:cNvSpPr>
          <p:nvPr/>
        </p:nvSpPr>
        <p:spPr bwMode="auto">
          <a:xfrm>
            <a:off x="791016" y="3057750"/>
            <a:ext cx="324000" cy="742500"/>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lvl1pPr>
              <a:spcBef>
                <a:spcPct val="20000"/>
              </a:spcBef>
              <a:buClr>
                <a:srgbClr val="CC0000"/>
              </a:buClr>
              <a:buSzPct val="60000"/>
              <a:buFont typeface="Wingdings" panose="05000000000000000000" pitchFamily="2" charset="2"/>
              <a:buChar char="§"/>
              <a:defRPr sz="3200">
                <a:solidFill>
                  <a:srgbClr val="4D4D4D"/>
                </a:solidFill>
                <a:latin typeface="Arial" panose="020B0604020202020204" pitchFamily="34" charset="0"/>
              </a:defRPr>
            </a:lvl1pPr>
            <a:lvl2pPr marL="742950" indent="-285750">
              <a:spcBef>
                <a:spcPct val="20000"/>
              </a:spcBef>
              <a:buClr>
                <a:schemeClr val="tx1"/>
              </a:buClr>
              <a:buFont typeface="Arial" panose="020B0604020202020204" pitchFamily="34" charset="0"/>
              <a:buChar char="-"/>
              <a:defRPr sz="2800">
                <a:solidFill>
                  <a:srgbClr val="4D4D4D"/>
                </a:solidFill>
                <a:latin typeface="Arial" panose="020B0604020202020204" pitchFamily="34" charset="0"/>
              </a:defRPr>
            </a:lvl2pPr>
            <a:lvl3pPr marL="1143000" indent="-228600">
              <a:spcBef>
                <a:spcPct val="20000"/>
              </a:spcBef>
              <a:buClr>
                <a:srgbClr val="4D4D4D"/>
              </a:buClr>
              <a:buSzPct val="50000"/>
              <a:buFont typeface="Tahoma" panose="020B0604030504040204" pitchFamily="34" charset="0"/>
              <a:buChar char="-"/>
              <a:defRPr sz="2400">
                <a:solidFill>
                  <a:srgbClr val="4D4D4D"/>
                </a:solidFill>
                <a:latin typeface="Arial" panose="020B0604020202020204" pitchFamily="34" charset="0"/>
              </a:defRPr>
            </a:lvl3pPr>
            <a:lvl4pPr marL="1600200" indent="-228600">
              <a:spcBef>
                <a:spcPct val="20000"/>
              </a:spcBef>
              <a:buClr>
                <a:srgbClr val="EAAD89"/>
              </a:buClr>
              <a:buSzPct val="55000"/>
              <a:buFont typeface="Tahoma" panose="020B0604030504040204" pitchFamily="34" charset="0"/>
              <a:buChar char="n"/>
              <a:defRPr sz="2000">
                <a:solidFill>
                  <a:srgbClr val="4D4D4D"/>
                </a:solidFill>
                <a:latin typeface="Arial" panose="020B0604020202020204" pitchFamily="34" charset="0"/>
              </a:defRPr>
            </a:lvl4pPr>
            <a:lvl5pPr marL="2057400" indent="-228600">
              <a:spcBef>
                <a:spcPct val="20000"/>
              </a:spcBef>
              <a:buClr>
                <a:srgbClr val="F4F83E"/>
              </a:buClr>
              <a:buSzPct val="50000"/>
              <a:buFont typeface="Tahoma" panose="020B0604030504040204" pitchFamily="34" charset="0"/>
              <a:buChar char="n"/>
              <a:defRPr sz="2000">
                <a:solidFill>
                  <a:srgbClr val="4D4D4D"/>
                </a:solidFill>
                <a:latin typeface="Arial" panose="020B0604020202020204" pitchFamily="34" charset="0"/>
              </a:defRPr>
            </a:lvl5pPr>
            <a:lvl6pPr marL="2514600" indent="-228600" eaLnBrk="0" fontAlgn="base" hangingPunct="0">
              <a:spcBef>
                <a:spcPct val="20000"/>
              </a:spcBef>
              <a:spcAft>
                <a:spcPct val="0"/>
              </a:spcAft>
              <a:buClr>
                <a:srgbClr val="F4F83E"/>
              </a:buClr>
              <a:buSzPct val="50000"/>
              <a:buFont typeface="Tahoma" panose="020B0604030504040204" pitchFamily="34" charset="0"/>
              <a:buChar char="n"/>
              <a:defRPr sz="2000">
                <a:solidFill>
                  <a:srgbClr val="4D4D4D"/>
                </a:solidFill>
                <a:latin typeface="Arial" panose="020B0604020202020204" pitchFamily="34" charset="0"/>
              </a:defRPr>
            </a:lvl6pPr>
            <a:lvl7pPr marL="2971800" indent="-228600" eaLnBrk="0" fontAlgn="base" hangingPunct="0">
              <a:spcBef>
                <a:spcPct val="20000"/>
              </a:spcBef>
              <a:spcAft>
                <a:spcPct val="0"/>
              </a:spcAft>
              <a:buClr>
                <a:srgbClr val="F4F83E"/>
              </a:buClr>
              <a:buSzPct val="50000"/>
              <a:buFont typeface="Tahoma" panose="020B0604030504040204" pitchFamily="34" charset="0"/>
              <a:buChar char="n"/>
              <a:defRPr sz="2000">
                <a:solidFill>
                  <a:srgbClr val="4D4D4D"/>
                </a:solidFill>
                <a:latin typeface="Arial" panose="020B0604020202020204" pitchFamily="34" charset="0"/>
              </a:defRPr>
            </a:lvl7pPr>
            <a:lvl8pPr marL="3429000" indent="-228600" eaLnBrk="0" fontAlgn="base" hangingPunct="0">
              <a:spcBef>
                <a:spcPct val="20000"/>
              </a:spcBef>
              <a:spcAft>
                <a:spcPct val="0"/>
              </a:spcAft>
              <a:buClr>
                <a:srgbClr val="F4F83E"/>
              </a:buClr>
              <a:buSzPct val="50000"/>
              <a:buFont typeface="Tahoma" panose="020B0604030504040204" pitchFamily="34" charset="0"/>
              <a:buChar char="n"/>
              <a:defRPr sz="2000">
                <a:solidFill>
                  <a:srgbClr val="4D4D4D"/>
                </a:solidFill>
                <a:latin typeface="Arial" panose="020B0604020202020204" pitchFamily="34" charset="0"/>
              </a:defRPr>
            </a:lvl8pPr>
            <a:lvl9pPr marL="3886200" indent="-228600" eaLnBrk="0" fontAlgn="base" hangingPunct="0">
              <a:spcBef>
                <a:spcPct val="20000"/>
              </a:spcBef>
              <a:spcAft>
                <a:spcPct val="0"/>
              </a:spcAft>
              <a:buClr>
                <a:srgbClr val="F4F83E"/>
              </a:buClr>
              <a:buSzPct val="50000"/>
              <a:buFont typeface="Tahoma" panose="020B0604030504040204" pitchFamily="34" charset="0"/>
              <a:buChar char="n"/>
              <a:defRPr sz="2000">
                <a:solidFill>
                  <a:srgbClr val="4D4D4D"/>
                </a:solidFill>
                <a:latin typeface="Arial" panose="020B0604020202020204" pitchFamily="34" charset="0"/>
              </a:defRPr>
            </a:lvl9pPr>
          </a:lstStyle>
          <a:p>
            <a:pPr algn="ctr">
              <a:spcBef>
                <a:spcPct val="0"/>
              </a:spcBef>
              <a:buClrTx/>
              <a:buSzTx/>
              <a:buFontTx/>
              <a:buNone/>
              <a:defRPr/>
            </a:pPr>
            <a:r>
              <a:rPr lang="nl-BE" altLang="nl-BE" sz="1800" dirty="0">
                <a:solidFill>
                  <a:schemeClr val="tx1"/>
                </a:solidFill>
                <a:latin typeface="Calibri" panose="020F0502020204030204" pitchFamily="34" charset="0"/>
                <a:cs typeface="Calibri" panose="020F0502020204030204" pitchFamily="34" charset="0"/>
              </a:rPr>
              <a:t>2</a:t>
            </a:r>
            <a:endParaRPr lang="nl-NL" altLang="nl-BE" sz="1800" dirty="0">
              <a:solidFill>
                <a:schemeClr val="tx1"/>
              </a:solidFill>
              <a:latin typeface="Calibri" panose="020F0502020204030204" pitchFamily="34" charset="0"/>
              <a:cs typeface="Calibri" panose="020F0502020204030204" pitchFamily="34" charset="0"/>
            </a:endParaRPr>
          </a:p>
        </p:txBody>
      </p:sp>
      <p:sp>
        <p:nvSpPr>
          <p:cNvPr id="55" name="AutoShape 9"/>
          <p:cNvSpPr>
            <a:spLocks noChangeArrowheads="1"/>
          </p:cNvSpPr>
          <p:nvPr/>
        </p:nvSpPr>
        <p:spPr bwMode="auto">
          <a:xfrm>
            <a:off x="791016" y="4091305"/>
            <a:ext cx="324000" cy="126502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lvl1pPr>
              <a:spcBef>
                <a:spcPct val="20000"/>
              </a:spcBef>
              <a:buClr>
                <a:srgbClr val="CC0000"/>
              </a:buClr>
              <a:buSzPct val="60000"/>
              <a:buFont typeface="Wingdings" panose="05000000000000000000" pitchFamily="2" charset="2"/>
              <a:buChar char="§"/>
              <a:defRPr sz="3200">
                <a:solidFill>
                  <a:srgbClr val="4D4D4D"/>
                </a:solidFill>
                <a:latin typeface="Arial" panose="020B0604020202020204" pitchFamily="34" charset="0"/>
              </a:defRPr>
            </a:lvl1pPr>
            <a:lvl2pPr marL="742950" indent="-285750">
              <a:spcBef>
                <a:spcPct val="20000"/>
              </a:spcBef>
              <a:buClr>
                <a:schemeClr val="tx1"/>
              </a:buClr>
              <a:buFont typeface="Arial" panose="020B0604020202020204" pitchFamily="34" charset="0"/>
              <a:buChar char="-"/>
              <a:defRPr sz="2800">
                <a:solidFill>
                  <a:srgbClr val="4D4D4D"/>
                </a:solidFill>
                <a:latin typeface="Arial" panose="020B0604020202020204" pitchFamily="34" charset="0"/>
              </a:defRPr>
            </a:lvl2pPr>
            <a:lvl3pPr marL="1143000" indent="-228600">
              <a:spcBef>
                <a:spcPct val="20000"/>
              </a:spcBef>
              <a:buClr>
                <a:srgbClr val="4D4D4D"/>
              </a:buClr>
              <a:buSzPct val="50000"/>
              <a:buFont typeface="Tahoma" panose="020B0604030504040204" pitchFamily="34" charset="0"/>
              <a:buChar char="-"/>
              <a:defRPr sz="2400">
                <a:solidFill>
                  <a:srgbClr val="4D4D4D"/>
                </a:solidFill>
                <a:latin typeface="Arial" panose="020B0604020202020204" pitchFamily="34" charset="0"/>
              </a:defRPr>
            </a:lvl3pPr>
            <a:lvl4pPr marL="1600200" indent="-228600">
              <a:spcBef>
                <a:spcPct val="20000"/>
              </a:spcBef>
              <a:buClr>
                <a:srgbClr val="EAAD89"/>
              </a:buClr>
              <a:buSzPct val="55000"/>
              <a:buFont typeface="Tahoma" panose="020B0604030504040204" pitchFamily="34" charset="0"/>
              <a:buChar char="n"/>
              <a:defRPr sz="2000">
                <a:solidFill>
                  <a:srgbClr val="4D4D4D"/>
                </a:solidFill>
                <a:latin typeface="Arial" panose="020B0604020202020204" pitchFamily="34" charset="0"/>
              </a:defRPr>
            </a:lvl4pPr>
            <a:lvl5pPr marL="2057400" indent="-228600">
              <a:spcBef>
                <a:spcPct val="20000"/>
              </a:spcBef>
              <a:buClr>
                <a:srgbClr val="F4F83E"/>
              </a:buClr>
              <a:buSzPct val="50000"/>
              <a:buFont typeface="Tahoma" panose="020B0604030504040204" pitchFamily="34" charset="0"/>
              <a:buChar char="n"/>
              <a:defRPr sz="2000">
                <a:solidFill>
                  <a:srgbClr val="4D4D4D"/>
                </a:solidFill>
                <a:latin typeface="Arial" panose="020B0604020202020204" pitchFamily="34" charset="0"/>
              </a:defRPr>
            </a:lvl5pPr>
            <a:lvl6pPr marL="2514600" indent="-228600" eaLnBrk="0" fontAlgn="base" hangingPunct="0">
              <a:spcBef>
                <a:spcPct val="20000"/>
              </a:spcBef>
              <a:spcAft>
                <a:spcPct val="0"/>
              </a:spcAft>
              <a:buClr>
                <a:srgbClr val="F4F83E"/>
              </a:buClr>
              <a:buSzPct val="50000"/>
              <a:buFont typeface="Tahoma" panose="020B0604030504040204" pitchFamily="34" charset="0"/>
              <a:buChar char="n"/>
              <a:defRPr sz="2000">
                <a:solidFill>
                  <a:srgbClr val="4D4D4D"/>
                </a:solidFill>
                <a:latin typeface="Arial" panose="020B0604020202020204" pitchFamily="34" charset="0"/>
              </a:defRPr>
            </a:lvl6pPr>
            <a:lvl7pPr marL="2971800" indent="-228600" eaLnBrk="0" fontAlgn="base" hangingPunct="0">
              <a:spcBef>
                <a:spcPct val="20000"/>
              </a:spcBef>
              <a:spcAft>
                <a:spcPct val="0"/>
              </a:spcAft>
              <a:buClr>
                <a:srgbClr val="F4F83E"/>
              </a:buClr>
              <a:buSzPct val="50000"/>
              <a:buFont typeface="Tahoma" panose="020B0604030504040204" pitchFamily="34" charset="0"/>
              <a:buChar char="n"/>
              <a:defRPr sz="2000">
                <a:solidFill>
                  <a:srgbClr val="4D4D4D"/>
                </a:solidFill>
                <a:latin typeface="Arial" panose="020B0604020202020204" pitchFamily="34" charset="0"/>
              </a:defRPr>
            </a:lvl7pPr>
            <a:lvl8pPr marL="3429000" indent="-228600" eaLnBrk="0" fontAlgn="base" hangingPunct="0">
              <a:spcBef>
                <a:spcPct val="20000"/>
              </a:spcBef>
              <a:spcAft>
                <a:spcPct val="0"/>
              </a:spcAft>
              <a:buClr>
                <a:srgbClr val="F4F83E"/>
              </a:buClr>
              <a:buSzPct val="50000"/>
              <a:buFont typeface="Tahoma" panose="020B0604030504040204" pitchFamily="34" charset="0"/>
              <a:buChar char="n"/>
              <a:defRPr sz="2000">
                <a:solidFill>
                  <a:srgbClr val="4D4D4D"/>
                </a:solidFill>
                <a:latin typeface="Arial" panose="020B0604020202020204" pitchFamily="34" charset="0"/>
              </a:defRPr>
            </a:lvl8pPr>
            <a:lvl9pPr marL="3886200" indent="-228600" eaLnBrk="0" fontAlgn="base" hangingPunct="0">
              <a:spcBef>
                <a:spcPct val="20000"/>
              </a:spcBef>
              <a:spcAft>
                <a:spcPct val="0"/>
              </a:spcAft>
              <a:buClr>
                <a:srgbClr val="F4F83E"/>
              </a:buClr>
              <a:buSzPct val="50000"/>
              <a:buFont typeface="Tahoma" panose="020B0604030504040204" pitchFamily="34" charset="0"/>
              <a:buChar char="n"/>
              <a:defRPr sz="2000">
                <a:solidFill>
                  <a:srgbClr val="4D4D4D"/>
                </a:solidFill>
                <a:latin typeface="Arial" panose="020B0604020202020204" pitchFamily="34" charset="0"/>
              </a:defRPr>
            </a:lvl9pPr>
          </a:lstStyle>
          <a:p>
            <a:pPr algn="ctr">
              <a:spcBef>
                <a:spcPct val="0"/>
              </a:spcBef>
              <a:buClrTx/>
              <a:buSzTx/>
              <a:buFontTx/>
              <a:buNone/>
              <a:defRPr/>
            </a:pPr>
            <a:r>
              <a:rPr lang="nl-NL" altLang="nl-BE" sz="1800" dirty="0">
                <a:solidFill>
                  <a:schemeClr val="tx1"/>
                </a:solidFill>
                <a:latin typeface="Calibri" panose="020F0502020204030204" pitchFamily="34" charset="0"/>
                <a:cs typeface="Calibri" panose="020F0502020204030204" pitchFamily="34" charset="0"/>
              </a:rPr>
              <a:t>1</a:t>
            </a:r>
          </a:p>
        </p:txBody>
      </p:sp>
      <p:sp>
        <p:nvSpPr>
          <p:cNvPr id="56" name="AutoShape 14"/>
          <p:cNvSpPr>
            <a:spLocks noChangeArrowheads="1"/>
          </p:cNvSpPr>
          <p:nvPr/>
        </p:nvSpPr>
        <p:spPr bwMode="auto">
          <a:xfrm>
            <a:off x="794604" y="1434584"/>
            <a:ext cx="324000" cy="1404000"/>
          </a:xfrm>
          <a:prstGeom prst="flowChartAlternateProcess">
            <a:avLst/>
          </a:prstGeom>
          <a:ln/>
        </p:spPr>
        <p:style>
          <a:lnRef idx="2">
            <a:schemeClr val="accent2"/>
          </a:lnRef>
          <a:fillRef idx="1">
            <a:schemeClr val="lt1"/>
          </a:fillRef>
          <a:effectRef idx="0">
            <a:schemeClr val="accent2"/>
          </a:effectRef>
          <a:fontRef idx="minor">
            <a:schemeClr val="dk1"/>
          </a:fontRef>
        </p:style>
        <p:txBody>
          <a:bodyPr rot="0" spcFirstLastPara="0" vert="horz" wrap="square" lIns="68580" tIns="34290" rIns="68580" bIns="34290" numCol="1" spcCol="0" rtlCol="0" fromWordArt="0" anchor="ctr" anchorCtr="0" forceAA="0" compatLnSpc="1">
            <a:prstTxWarp prst="textNoShape">
              <a:avLst/>
            </a:prstTxWarp>
            <a:noAutofit/>
          </a:bodyPr>
          <a:lstStyle/>
          <a:p>
            <a:pPr algn="ctr">
              <a:lnSpc>
                <a:spcPct val="107000"/>
              </a:lnSpc>
            </a:pPr>
            <a:r>
              <a:rPr lang="nl-BE" altLang="nl-BE" dirty="0">
                <a:latin typeface="Calibri" panose="020F0502020204030204" pitchFamily="34" charset="0"/>
                <a:ea typeface="Calibri" panose="020F0502020204030204" pitchFamily="34" charset="0"/>
                <a:cs typeface="Calibri" panose="020F0502020204030204" pitchFamily="34" charset="0"/>
              </a:rPr>
              <a:t>3</a:t>
            </a:r>
            <a:endParaRPr lang="nl-NL" altLang="nl-BE" dirty="0">
              <a:latin typeface="Calibri" panose="020F0502020204030204" pitchFamily="34" charset="0"/>
              <a:ea typeface="Calibri" panose="020F0502020204030204" pitchFamily="34" charset="0"/>
              <a:cs typeface="Calibri" panose="020F0502020204030204" pitchFamily="34" charset="0"/>
            </a:endParaRPr>
          </a:p>
        </p:txBody>
      </p:sp>
      <p:pic>
        <p:nvPicPr>
          <p:cNvPr id="22" name="Afbeelding 21">
            <a:extLst>
              <a:ext uri="{FF2B5EF4-FFF2-40B4-BE49-F238E27FC236}">
                <a16:creationId xmlns:a16="http://schemas.microsoft.com/office/drawing/2014/main" id="{236BB70E-C097-44B5-A3D8-5F7CB1828B69}"/>
              </a:ext>
            </a:extLst>
          </p:cNvPr>
          <p:cNvPicPr>
            <a:picLocks noChangeAspect="1"/>
          </p:cNvPicPr>
          <p:nvPr/>
        </p:nvPicPr>
        <p:blipFill rotWithShape="1">
          <a:blip r:embed="rId4"/>
          <a:srcRect l="3053" t="10856" r="57829" b="7232"/>
          <a:stretch/>
        </p:blipFill>
        <p:spPr>
          <a:xfrm>
            <a:off x="146564" y="40938"/>
            <a:ext cx="806452" cy="579783"/>
          </a:xfrm>
          <a:prstGeom prst="rect">
            <a:avLst/>
          </a:prstGeom>
          <a:gradFill>
            <a:gsLst>
              <a:gs pos="100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p:spPr>
      </p:pic>
    </p:spTree>
    <p:custDataLst>
      <p:tags r:id="rId1"/>
    </p:custDataLst>
    <p:extLst>
      <p:ext uri="{BB962C8B-B14F-4D97-AF65-F5344CB8AC3E}">
        <p14:creationId xmlns:p14="http://schemas.microsoft.com/office/powerpoint/2010/main" val="31364270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5"/>
                                        </p:tgtEl>
                                        <p:attrNameLst>
                                          <p:attrName>style.visibility</p:attrName>
                                        </p:attrNameLst>
                                      </p:cBhvr>
                                      <p:to>
                                        <p:strVal val="visible"/>
                                      </p:to>
                                    </p:set>
                                    <p:anim calcmode="lin" valueType="num">
                                      <p:cBhvr additive="base">
                                        <p:cTn id="7" dur="500" fill="hold"/>
                                        <p:tgtEl>
                                          <p:spTgt spid="55"/>
                                        </p:tgtEl>
                                        <p:attrNameLst>
                                          <p:attrName>ppt_x</p:attrName>
                                        </p:attrNameLst>
                                      </p:cBhvr>
                                      <p:tavLst>
                                        <p:tav tm="0">
                                          <p:val>
                                            <p:strVal val="#ppt_x"/>
                                          </p:val>
                                        </p:tav>
                                        <p:tav tm="100000">
                                          <p:val>
                                            <p:strVal val="#ppt_x"/>
                                          </p:val>
                                        </p:tav>
                                      </p:tavLst>
                                    </p:anim>
                                    <p:anim calcmode="lin" valueType="num">
                                      <p:cBhvr additive="base">
                                        <p:cTn id="8" dur="500" fill="hold"/>
                                        <p:tgtEl>
                                          <p:spTgt spid="55"/>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44"/>
                                        </p:tgtEl>
                                        <p:attrNameLst>
                                          <p:attrName>style.visibility</p:attrName>
                                        </p:attrNameLst>
                                      </p:cBhvr>
                                      <p:to>
                                        <p:strVal val="visible"/>
                                      </p:to>
                                    </p:set>
                                    <p:anim calcmode="lin" valueType="num">
                                      <p:cBhvr additive="base">
                                        <p:cTn id="11" dur="500" fill="hold"/>
                                        <p:tgtEl>
                                          <p:spTgt spid="44"/>
                                        </p:tgtEl>
                                        <p:attrNameLst>
                                          <p:attrName>ppt_x</p:attrName>
                                        </p:attrNameLst>
                                      </p:cBhvr>
                                      <p:tavLst>
                                        <p:tav tm="0">
                                          <p:val>
                                            <p:strVal val="#ppt_x"/>
                                          </p:val>
                                        </p:tav>
                                        <p:tav tm="100000">
                                          <p:val>
                                            <p:strVal val="#ppt_x"/>
                                          </p:val>
                                        </p:tav>
                                      </p:tavLst>
                                    </p:anim>
                                    <p:anim calcmode="lin" valueType="num">
                                      <p:cBhvr additive="base">
                                        <p:cTn id="12" dur="500" fill="hold"/>
                                        <p:tgtEl>
                                          <p:spTgt spid="44"/>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40"/>
                                        </p:tgtEl>
                                        <p:attrNameLst>
                                          <p:attrName>style.visibility</p:attrName>
                                        </p:attrNameLst>
                                      </p:cBhvr>
                                      <p:to>
                                        <p:strVal val="visible"/>
                                      </p:to>
                                    </p:set>
                                    <p:anim calcmode="lin" valueType="num">
                                      <p:cBhvr additive="base">
                                        <p:cTn id="15" dur="500" fill="hold"/>
                                        <p:tgtEl>
                                          <p:spTgt spid="40"/>
                                        </p:tgtEl>
                                        <p:attrNameLst>
                                          <p:attrName>ppt_x</p:attrName>
                                        </p:attrNameLst>
                                      </p:cBhvr>
                                      <p:tavLst>
                                        <p:tav tm="0">
                                          <p:val>
                                            <p:strVal val="#ppt_x"/>
                                          </p:val>
                                        </p:tav>
                                        <p:tav tm="100000">
                                          <p:val>
                                            <p:strVal val="#ppt_x"/>
                                          </p:val>
                                        </p:tav>
                                      </p:tavLst>
                                    </p:anim>
                                    <p:anim calcmode="lin" valueType="num">
                                      <p:cBhvr additive="base">
                                        <p:cTn id="16" dur="500" fill="hold"/>
                                        <p:tgtEl>
                                          <p:spTgt spid="40"/>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41"/>
                                        </p:tgtEl>
                                        <p:attrNameLst>
                                          <p:attrName>style.visibility</p:attrName>
                                        </p:attrNameLst>
                                      </p:cBhvr>
                                      <p:to>
                                        <p:strVal val="visible"/>
                                      </p:to>
                                    </p:set>
                                    <p:anim calcmode="lin" valueType="num">
                                      <p:cBhvr additive="base">
                                        <p:cTn id="19" dur="500" fill="hold"/>
                                        <p:tgtEl>
                                          <p:spTgt spid="41"/>
                                        </p:tgtEl>
                                        <p:attrNameLst>
                                          <p:attrName>ppt_x</p:attrName>
                                        </p:attrNameLst>
                                      </p:cBhvr>
                                      <p:tavLst>
                                        <p:tav tm="0">
                                          <p:val>
                                            <p:strVal val="#ppt_x"/>
                                          </p:val>
                                        </p:tav>
                                        <p:tav tm="100000">
                                          <p:val>
                                            <p:strVal val="#ppt_x"/>
                                          </p:val>
                                        </p:tav>
                                      </p:tavLst>
                                    </p:anim>
                                    <p:anim calcmode="lin" valueType="num">
                                      <p:cBhvr additive="base">
                                        <p:cTn id="20" dur="500" fill="hold"/>
                                        <p:tgtEl>
                                          <p:spTgt spid="41"/>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43"/>
                                        </p:tgtEl>
                                        <p:attrNameLst>
                                          <p:attrName>style.visibility</p:attrName>
                                        </p:attrNameLst>
                                      </p:cBhvr>
                                      <p:to>
                                        <p:strVal val="visible"/>
                                      </p:to>
                                    </p:set>
                                    <p:anim calcmode="lin" valueType="num">
                                      <p:cBhvr additive="base">
                                        <p:cTn id="23" dur="500" fill="hold"/>
                                        <p:tgtEl>
                                          <p:spTgt spid="43"/>
                                        </p:tgtEl>
                                        <p:attrNameLst>
                                          <p:attrName>ppt_x</p:attrName>
                                        </p:attrNameLst>
                                      </p:cBhvr>
                                      <p:tavLst>
                                        <p:tav tm="0">
                                          <p:val>
                                            <p:strVal val="#ppt_x"/>
                                          </p:val>
                                        </p:tav>
                                        <p:tav tm="100000">
                                          <p:val>
                                            <p:strVal val="#ppt_x"/>
                                          </p:val>
                                        </p:tav>
                                      </p:tavLst>
                                    </p:anim>
                                    <p:anim calcmode="lin" valueType="num">
                                      <p:cBhvr additive="base">
                                        <p:cTn id="24" dur="500" fill="hold"/>
                                        <p:tgtEl>
                                          <p:spTgt spid="43"/>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45"/>
                                        </p:tgtEl>
                                        <p:attrNameLst>
                                          <p:attrName>style.visibility</p:attrName>
                                        </p:attrNameLst>
                                      </p:cBhvr>
                                      <p:to>
                                        <p:strVal val="visible"/>
                                      </p:to>
                                    </p:set>
                                    <p:anim calcmode="lin" valueType="num">
                                      <p:cBhvr additive="base">
                                        <p:cTn id="27" dur="500" fill="hold"/>
                                        <p:tgtEl>
                                          <p:spTgt spid="45"/>
                                        </p:tgtEl>
                                        <p:attrNameLst>
                                          <p:attrName>ppt_x</p:attrName>
                                        </p:attrNameLst>
                                      </p:cBhvr>
                                      <p:tavLst>
                                        <p:tav tm="0">
                                          <p:val>
                                            <p:strVal val="#ppt_x"/>
                                          </p:val>
                                        </p:tav>
                                        <p:tav tm="100000">
                                          <p:val>
                                            <p:strVal val="#ppt_x"/>
                                          </p:val>
                                        </p:tav>
                                      </p:tavLst>
                                    </p:anim>
                                    <p:anim calcmode="lin" valueType="num">
                                      <p:cBhvr additive="base">
                                        <p:cTn id="28" dur="500" fill="hold"/>
                                        <p:tgtEl>
                                          <p:spTgt spid="45"/>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42"/>
                                        </p:tgtEl>
                                        <p:attrNameLst>
                                          <p:attrName>style.visibility</p:attrName>
                                        </p:attrNameLst>
                                      </p:cBhvr>
                                      <p:to>
                                        <p:strVal val="visible"/>
                                      </p:to>
                                    </p:set>
                                    <p:anim calcmode="lin" valueType="num">
                                      <p:cBhvr additive="base">
                                        <p:cTn id="31" dur="500" fill="hold"/>
                                        <p:tgtEl>
                                          <p:spTgt spid="42"/>
                                        </p:tgtEl>
                                        <p:attrNameLst>
                                          <p:attrName>ppt_x</p:attrName>
                                        </p:attrNameLst>
                                      </p:cBhvr>
                                      <p:tavLst>
                                        <p:tav tm="0">
                                          <p:val>
                                            <p:strVal val="#ppt_x"/>
                                          </p:val>
                                        </p:tav>
                                        <p:tav tm="100000">
                                          <p:val>
                                            <p:strVal val="#ppt_x"/>
                                          </p:val>
                                        </p:tav>
                                      </p:tavLst>
                                    </p:anim>
                                    <p:anim calcmode="lin" valueType="num">
                                      <p:cBhvr additive="base">
                                        <p:cTn id="32" dur="500" fill="hold"/>
                                        <p:tgtEl>
                                          <p:spTgt spid="42"/>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4"/>
                                        </p:tgtEl>
                                        <p:attrNameLst>
                                          <p:attrName>style.visibility</p:attrName>
                                        </p:attrNameLst>
                                      </p:cBhvr>
                                      <p:to>
                                        <p:strVal val="visible"/>
                                      </p:to>
                                    </p:set>
                                    <p:anim calcmode="lin" valueType="num">
                                      <p:cBhvr additive="base">
                                        <p:cTn id="37" dur="500" fill="hold"/>
                                        <p:tgtEl>
                                          <p:spTgt spid="54"/>
                                        </p:tgtEl>
                                        <p:attrNameLst>
                                          <p:attrName>ppt_x</p:attrName>
                                        </p:attrNameLst>
                                      </p:cBhvr>
                                      <p:tavLst>
                                        <p:tav tm="0">
                                          <p:val>
                                            <p:strVal val="#ppt_x"/>
                                          </p:val>
                                        </p:tav>
                                        <p:tav tm="100000">
                                          <p:val>
                                            <p:strVal val="#ppt_x"/>
                                          </p:val>
                                        </p:tav>
                                      </p:tavLst>
                                    </p:anim>
                                    <p:anim calcmode="lin" valueType="num">
                                      <p:cBhvr additive="base">
                                        <p:cTn id="38" dur="500" fill="hold"/>
                                        <p:tgtEl>
                                          <p:spTgt spid="54"/>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39"/>
                                        </p:tgtEl>
                                        <p:attrNameLst>
                                          <p:attrName>style.visibility</p:attrName>
                                        </p:attrNameLst>
                                      </p:cBhvr>
                                      <p:to>
                                        <p:strVal val="visible"/>
                                      </p:to>
                                    </p:set>
                                    <p:anim calcmode="lin" valueType="num">
                                      <p:cBhvr additive="base">
                                        <p:cTn id="41" dur="500" fill="hold"/>
                                        <p:tgtEl>
                                          <p:spTgt spid="39"/>
                                        </p:tgtEl>
                                        <p:attrNameLst>
                                          <p:attrName>ppt_x</p:attrName>
                                        </p:attrNameLst>
                                      </p:cBhvr>
                                      <p:tavLst>
                                        <p:tav tm="0">
                                          <p:val>
                                            <p:strVal val="#ppt_x"/>
                                          </p:val>
                                        </p:tav>
                                        <p:tav tm="100000">
                                          <p:val>
                                            <p:strVal val="#ppt_x"/>
                                          </p:val>
                                        </p:tav>
                                      </p:tavLst>
                                    </p:anim>
                                    <p:anim calcmode="lin" valueType="num">
                                      <p:cBhvr additive="base">
                                        <p:cTn id="42" dur="500" fill="hold"/>
                                        <p:tgtEl>
                                          <p:spTgt spid="39"/>
                                        </p:tgtEl>
                                        <p:attrNameLst>
                                          <p:attrName>ppt_y</p:attrName>
                                        </p:attrNameLst>
                                      </p:cBhvr>
                                      <p:tavLst>
                                        <p:tav tm="0">
                                          <p:val>
                                            <p:strVal val="1+#ppt_h/2"/>
                                          </p:val>
                                        </p:tav>
                                        <p:tav tm="100000">
                                          <p:val>
                                            <p:strVal val="#ppt_y"/>
                                          </p:val>
                                        </p:tav>
                                      </p:tavLst>
                                    </p:anim>
                                  </p:childTnLst>
                                </p:cTn>
                              </p:par>
                              <p:par>
                                <p:cTn id="43" presetID="2" presetClass="entr" presetSubtype="4" fill="hold" grpId="0" nodeType="withEffect">
                                  <p:stCondLst>
                                    <p:cond delay="0"/>
                                  </p:stCondLst>
                                  <p:childTnLst>
                                    <p:set>
                                      <p:cBhvr>
                                        <p:cTn id="44" dur="1" fill="hold">
                                          <p:stCondLst>
                                            <p:cond delay="0"/>
                                          </p:stCondLst>
                                        </p:cTn>
                                        <p:tgtEl>
                                          <p:spTgt spid="33"/>
                                        </p:tgtEl>
                                        <p:attrNameLst>
                                          <p:attrName>style.visibility</p:attrName>
                                        </p:attrNameLst>
                                      </p:cBhvr>
                                      <p:to>
                                        <p:strVal val="visible"/>
                                      </p:to>
                                    </p:set>
                                    <p:anim calcmode="lin" valueType="num">
                                      <p:cBhvr additive="base">
                                        <p:cTn id="45" dur="500" fill="hold"/>
                                        <p:tgtEl>
                                          <p:spTgt spid="33"/>
                                        </p:tgtEl>
                                        <p:attrNameLst>
                                          <p:attrName>ppt_x</p:attrName>
                                        </p:attrNameLst>
                                      </p:cBhvr>
                                      <p:tavLst>
                                        <p:tav tm="0">
                                          <p:val>
                                            <p:strVal val="#ppt_x"/>
                                          </p:val>
                                        </p:tav>
                                        <p:tav tm="100000">
                                          <p:val>
                                            <p:strVal val="#ppt_x"/>
                                          </p:val>
                                        </p:tav>
                                      </p:tavLst>
                                    </p:anim>
                                    <p:anim calcmode="lin" valueType="num">
                                      <p:cBhvr additive="base">
                                        <p:cTn id="46" dur="500" fill="hold"/>
                                        <p:tgtEl>
                                          <p:spTgt spid="33"/>
                                        </p:tgtEl>
                                        <p:attrNameLst>
                                          <p:attrName>ppt_y</p:attrName>
                                        </p:attrNameLst>
                                      </p:cBhvr>
                                      <p:tavLst>
                                        <p:tav tm="0">
                                          <p:val>
                                            <p:strVal val="1+#ppt_h/2"/>
                                          </p:val>
                                        </p:tav>
                                        <p:tav tm="100000">
                                          <p:val>
                                            <p:strVal val="#ppt_y"/>
                                          </p:val>
                                        </p:tav>
                                      </p:tavLst>
                                    </p:anim>
                                  </p:childTnLst>
                                </p:cTn>
                              </p:par>
                              <p:par>
                                <p:cTn id="47" presetID="2" presetClass="entr" presetSubtype="4" fill="hold" grpId="0" nodeType="withEffect">
                                  <p:stCondLst>
                                    <p:cond delay="0"/>
                                  </p:stCondLst>
                                  <p:childTnLst>
                                    <p:set>
                                      <p:cBhvr>
                                        <p:cTn id="48" dur="1" fill="hold">
                                          <p:stCondLst>
                                            <p:cond delay="0"/>
                                          </p:stCondLst>
                                        </p:cTn>
                                        <p:tgtEl>
                                          <p:spTgt spid="32"/>
                                        </p:tgtEl>
                                        <p:attrNameLst>
                                          <p:attrName>style.visibility</p:attrName>
                                        </p:attrNameLst>
                                      </p:cBhvr>
                                      <p:to>
                                        <p:strVal val="visible"/>
                                      </p:to>
                                    </p:set>
                                    <p:anim calcmode="lin" valueType="num">
                                      <p:cBhvr additive="base">
                                        <p:cTn id="49" dur="500" fill="hold"/>
                                        <p:tgtEl>
                                          <p:spTgt spid="32"/>
                                        </p:tgtEl>
                                        <p:attrNameLst>
                                          <p:attrName>ppt_x</p:attrName>
                                        </p:attrNameLst>
                                      </p:cBhvr>
                                      <p:tavLst>
                                        <p:tav tm="0">
                                          <p:val>
                                            <p:strVal val="#ppt_x"/>
                                          </p:val>
                                        </p:tav>
                                        <p:tav tm="100000">
                                          <p:val>
                                            <p:strVal val="#ppt_x"/>
                                          </p:val>
                                        </p:tav>
                                      </p:tavLst>
                                    </p:anim>
                                    <p:anim calcmode="lin" valueType="num">
                                      <p:cBhvr additive="base">
                                        <p:cTn id="50" dur="500" fill="hold"/>
                                        <p:tgtEl>
                                          <p:spTgt spid="32"/>
                                        </p:tgtEl>
                                        <p:attrNameLst>
                                          <p:attrName>ppt_y</p:attrName>
                                        </p:attrNameLst>
                                      </p:cBhvr>
                                      <p:tavLst>
                                        <p:tav tm="0">
                                          <p:val>
                                            <p:strVal val="1+#ppt_h/2"/>
                                          </p:val>
                                        </p:tav>
                                        <p:tav tm="100000">
                                          <p:val>
                                            <p:strVal val="#ppt_y"/>
                                          </p:val>
                                        </p:tav>
                                      </p:tavLst>
                                    </p:anim>
                                  </p:childTnLst>
                                </p:cTn>
                              </p:par>
                              <p:par>
                                <p:cTn id="51" presetID="2" presetClass="entr" presetSubtype="4" fill="hold" grpId="0" nodeType="withEffect">
                                  <p:stCondLst>
                                    <p:cond delay="0"/>
                                  </p:stCondLst>
                                  <p:childTnLst>
                                    <p:set>
                                      <p:cBhvr>
                                        <p:cTn id="52" dur="1" fill="hold">
                                          <p:stCondLst>
                                            <p:cond delay="0"/>
                                          </p:stCondLst>
                                        </p:cTn>
                                        <p:tgtEl>
                                          <p:spTgt spid="46"/>
                                        </p:tgtEl>
                                        <p:attrNameLst>
                                          <p:attrName>style.visibility</p:attrName>
                                        </p:attrNameLst>
                                      </p:cBhvr>
                                      <p:to>
                                        <p:strVal val="visible"/>
                                      </p:to>
                                    </p:set>
                                    <p:anim calcmode="lin" valueType="num">
                                      <p:cBhvr additive="base">
                                        <p:cTn id="53" dur="500" fill="hold"/>
                                        <p:tgtEl>
                                          <p:spTgt spid="46"/>
                                        </p:tgtEl>
                                        <p:attrNameLst>
                                          <p:attrName>ppt_x</p:attrName>
                                        </p:attrNameLst>
                                      </p:cBhvr>
                                      <p:tavLst>
                                        <p:tav tm="0">
                                          <p:val>
                                            <p:strVal val="#ppt_x"/>
                                          </p:val>
                                        </p:tav>
                                        <p:tav tm="100000">
                                          <p:val>
                                            <p:strVal val="#ppt_x"/>
                                          </p:val>
                                        </p:tav>
                                      </p:tavLst>
                                    </p:anim>
                                    <p:anim calcmode="lin" valueType="num">
                                      <p:cBhvr additive="base">
                                        <p:cTn id="54" dur="500" fill="hold"/>
                                        <p:tgtEl>
                                          <p:spTgt spid="46"/>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grpId="0" nodeType="clickEffect">
                                  <p:stCondLst>
                                    <p:cond delay="0"/>
                                  </p:stCondLst>
                                  <p:childTnLst>
                                    <p:set>
                                      <p:cBhvr>
                                        <p:cTn id="58" dur="1" fill="hold">
                                          <p:stCondLst>
                                            <p:cond delay="0"/>
                                          </p:stCondLst>
                                        </p:cTn>
                                        <p:tgtEl>
                                          <p:spTgt spid="56"/>
                                        </p:tgtEl>
                                        <p:attrNameLst>
                                          <p:attrName>style.visibility</p:attrName>
                                        </p:attrNameLst>
                                      </p:cBhvr>
                                      <p:to>
                                        <p:strVal val="visible"/>
                                      </p:to>
                                    </p:set>
                                    <p:anim calcmode="lin" valueType="num">
                                      <p:cBhvr additive="base">
                                        <p:cTn id="59" dur="500" fill="hold"/>
                                        <p:tgtEl>
                                          <p:spTgt spid="56"/>
                                        </p:tgtEl>
                                        <p:attrNameLst>
                                          <p:attrName>ppt_x</p:attrName>
                                        </p:attrNameLst>
                                      </p:cBhvr>
                                      <p:tavLst>
                                        <p:tav tm="0">
                                          <p:val>
                                            <p:strVal val="#ppt_x"/>
                                          </p:val>
                                        </p:tav>
                                        <p:tav tm="100000">
                                          <p:val>
                                            <p:strVal val="#ppt_x"/>
                                          </p:val>
                                        </p:tav>
                                      </p:tavLst>
                                    </p:anim>
                                    <p:anim calcmode="lin" valueType="num">
                                      <p:cBhvr additive="base">
                                        <p:cTn id="60" dur="500" fill="hold"/>
                                        <p:tgtEl>
                                          <p:spTgt spid="56"/>
                                        </p:tgtEl>
                                        <p:attrNameLst>
                                          <p:attrName>ppt_y</p:attrName>
                                        </p:attrNameLst>
                                      </p:cBhvr>
                                      <p:tavLst>
                                        <p:tav tm="0">
                                          <p:val>
                                            <p:strVal val="1+#ppt_h/2"/>
                                          </p:val>
                                        </p:tav>
                                        <p:tav tm="100000">
                                          <p:val>
                                            <p:strVal val="#ppt_y"/>
                                          </p:val>
                                        </p:tav>
                                      </p:tavLst>
                                    </p:anim>
                                  </p:childTnLst>
                                </p:cTn>
                              </p:par>
                              <p:par>
                                <p:cTn id="61" presetID="2" presetClass="entr" presetSubtype="4" fill="hold" grpId="0" nodeType="withEffect">
                                  <p:stCondLst>
                                    <p:cond delay="0"/>
                                  </p:stCondLst>
                                  <p:childTnLst>
                                    <p:set>
                                      <p:cBhvr>
                                        <p:cTn id="62" dur="1" fill="hold">
                                          <p:stCondLst>
                                            <p:cond delay="0"/>
                                          </p:stCondLst>
                                        </p:cTn>
                                        <p:tgtEl>
                                          <p:spTgt spid="49"/>
                                        </p:tgtEl>
                                        <p:attrNameLst>
                                          <p:attrName>style.visibility</p:attrName>
                                        </p:attrNameLst>
                                      </p:cBhvr>
                                      <p:to>
                                        <p:strVal val="visible"/>
                                      </p:to>
                                    </p:set>
                                    <p:anim calcmode="lin" valueType="num">
                                      <p:cBhvr additive="base">
                                        <p:cTn id="63" dur="500" fill="hold"/>
                                        <p:tgtEl>
                                          <p:spTgt spid="49"/>
                                        </p:tgtEl>
                                        <p:attrNameLst>
                                          <p:attrName>ppt_x</p:attrName>
                                        </p:attrNameLst>
                                      </p:cBhvr>
                                      <p:tavLst>
                                        <p:tav tm="0">
                                          <p:val>
                                            <p:strVal val="#ppt_x"/>
                                          </p:val>
                                        </p:tav>
                                        <p:tav tm="100000">
                                          <p:val>
                                            <p:strVal val="#ppt_x"/>
                                          </p:val>
                                        </p:tav>
                                      </p:tavLst>
                                    </p:anim>
                                    <p:anim calcmode="lin" valueType="num">
                                      <p:cBhvr additive="base">
                                        <p:cTn id="64" dur="500" fill="hold"/>
                                        <p:tgtEl>
                                          <p:spTgt spid="49"/>
                                        </p:tgtEl>
                                        <p:attrNameLst>
                                          <p:attrName>ppt_y</p:attrName>
                                        </p:attrNameLst>
                                      </p:cBhvr>
                                      <p:tavLst>
                                        <p:tav tm="0">
                                          <p:val>
                                            <p:strVal val="1+#ppt_h/2"/>
                                          </p:val>
                                        </p:tav>
                                        <p:tav tm="100000">
                                          <p:val>
                                            <p:strVal val="#ppt_y"/>
                                          </p:val>
                                        </p:tav>
                                      </p:tavLst>
                                    </p:anim>
                                  </p:childTnLst>
                                </p:cTn>
                              </p:par>
                              <p:par>
                                <p:cTn id="65" presetID="2" presetClass="entr" presetSubtype="4" fill="hold" grpId="0" nodeType="withEffect">
                                  <p:stCondLst>
                                    <p:cond delay="0"/>
                                  </p:stCondLst>
                                  <p:childTnLst>
                                    <p:set>
                                      <p:cBhvr>
                                        <p:cTn id="66" dur="1" fill="hold">
                                          <p:stCondLst>
                                            <p:cond delay="0"/>
                                          </p:stCondLst>
                                        </p:cTn>
                                        <p:tgtEl>
                                          <p:spTgt spid="51"/>
                                        </p:tgtEl>
                                        <p:attrNameLst>
                                          <p:attrName>style.visibility</p:attrName>
                                        </p:attrNameLst>
                                      </p:cBhvr>
                                      <p:to>
                                        <p:strVal val="visible"/>
                                      </p:to>
                                    </p:set>
                                    <p:anim calcmode="lin" valueType="num">
                                      <p:cBhvr additive="base">
                                        <p:cTn id="67" dur="500" fill="hold"/>
                                        <p:tgtEl>
                                          <p:spTgt spid="51"/>
                                        </p:tgtEl>
                                        <p:attrNameLst>
                                          <p:attrName>ppt_x</p:attrName>
                                        </p:attrNameLst>
                                      </p:cBhvr>
                                      <p:tavLst>
                                        <p:tav tm="0">
                                          <p:val>
                                            <p:strVal val="#ppt_x"/>
                                          </p:val>
                                        </p:tav>
                                        <p:tav tm="100000">
                                          <p:val>
                                            <p:strVal val="#ppt_x"/>
                                          </p:val>
                                        </p:tav>
                                      </p:tavLst>
                                    </p:anim>
                                    <p:anim calcmode="lin" valueType="num">
                                      <p:cBhvr additive="base">
                                        <p:cTn id="68" dur="500" fill="hold"/>
                                        <p:tgtEl>
                                          <p:spTgt spid="51"/>
                                        </p:tgtEl>
                                        <p:attrNameLst>
                                          <p:attrName>ppt_y</p:attrName>
                                        </p:attrNameLst>
                                      </p:cBhvr>
                                      <p:tavLst>
                                        <p:tav tm="0">
                                          <p:val>
                                            <p:strVal val="1+#ppt_h/2"/>
                                          </p:val>
                                        </p:tav>
                                        <p:tav tm="100000">
                                          <p:val>
                                            <p:strVal val="#ppt_y"/>
                                          </p:val>
                                        </p:tav>
                                      </p:tavLst>
                                    </p:anim>
                                  </p:childTnLst>
                                </p:cTn>
                              </p:par>
                              <p:par>
                                <p:cTn id="69" presetID="2" presetClass="entr" presetSubtype="4" fill="hold" grpId="0" nodeType="withEffect">
                                  <p:stCondLst>
                                    <p:cond delay="0"/>
                                  </p:stCondLst>
                                  <p:childTnLst>
                                    <p:set>
                                      <p:cBhvr>
                                        <p:cTn id="70" dur="1" fill="hold">
                                          <p:stCondLst>
                                            <p:cond delay="0"/>
                                          </p:stCondLst>
                                        </p:cTn>
                                        <p:tgtEl>
                                          <p:spTgt spid="48"/>
                                        </p:tgtEl>
                                        <p:attrNameLst>
                                          <p:attrName>style.visibility</p:attrName>
                                        </p:attrNameLst>
                                      </p:cBhvr>
                                      <p:to>
                                        <p:strVal val="visible"/>
                                      </p:to>
                                    </p:set>
                                    <p:anim calcmode="lin" valueType="num">
                                      <p:cBhvr additive="base">
                                        <p:cTn id="71" dur="500" fill="hold"/>
                                        <p:tgtEl>
                                          <p:spTgt spid="48"/>
                                        </p:tgtEl>
                                        <p:attrNameLst>
                                          <p:attrName>ppt_x</p:attrName>
                                        </p:attrNameLst>
                                      </p:cBhvr>
                                      <p:tavLst>
                                        <p:tav tm="0">
                                          <p:val>
                                            <p:strVal val="#ppt_x"/>
                                          </p:val>
                                        </p:tav>
                                        <p:tav tm="100000">
                                          <p:val>
                                            <p:strVal val="#ppt_x"/>
                                          </p:val>
                                        </p:tav>
                                      </p:tavLst>
                                    </p:anim>
                                    <p:anim calcmode="lin" valueType="num">
                                      <p:cBhvr additive="base">
                                        <p:cTn id="72" dur="500" fill="hold"/>
                                        <p:tgtEl>
                                          <p:spTgt spid="48"/>
                                        </p:tgtEl>
                                        <p:attrNameLst>
                                          <p:attrName>ppt_y</p:attrName>
                                        </p:attrNameLst>
                                      </p:cBhvr>
                                      <p:tavLst>
                                        <p:tav tm="0">
                                          <p:val>
                                            <p:strVal val="1+#ppt_h/2"/>
                                          </p:val>
                                        </p:tav>
                                        <p:tav tm="100000">
                                          <p:val>
                                            <p:strVal val="#ppt_y"/>
                                          </p:val>
                                        </p:tav>
                                      </p:tavLst>
                                    </p:anim>
                                  </p:childTnLst>
                                </p:cTn>
                              </p:par>
                              <p:par>
                                <p:cTn id="73" presetID="2" presetClass="entr" presetSubtype="4" fill="hold" grpId="0" nodeType="withEffect">
                                  <p:stCondLst>
                                    <p:cond delay="0"/>
                                  </p:stCondLst>
                                  <p:childTnLst>
                                    <p:set>
                                      <p:cBhvr>
                                        <p:cTn id="74" dur="1" fill="hold">
                                          <p:stCondLst>
                                            <p:cond delay="0"/>
                                          </p:stCondLst>
                                        </p:cTn>
                                        <p:tgtEl>
                                          <p:spTgt spid="47"/>
                                        </p:tgtEl>
                                        <p:attrNameLst>
                                          <p:attrName>style.visibility</p:attrName>
                                        </p:attrNameLst>
                                      </p:cBhvr>
                                      <p:to>
                                        <p:strVal val="visible"/>
                                      </p:to>
                                    </p:set>
                                    <p:anim calcmode="lin" valueType="num">
                                      <p:cBhvr additive="base">
                                        <p:cTn id="75" dur="500" fill="hold"/>
                                        <p:tgtEl>
                                          <p:spTgt spid="47"/>
                                        </p:tgtEl>
                                        <p:attrNameLst>
                                          <p:attrName>ppt_x</p:attrName>
                                        </p:attrNameLst>
                                      </p:cBhvr>
                                      <p:tavLst>
                                        <p:tav tm="0">
                                          <p:val>
                                            <p:strVal val="#ppt_x"/>
                                          </p:val>
                                        </p:tav>
                                        <p:tav tm="100000">
                                          <p:val>
                                            <p:strVal val="#ppt_x"/>
                                          </p:val>
                                        </p:tav>
                                      </p:tavLst>
                                    </p:anim>
                                    <p:anim calcmode="lin" valueType="num">
                                      <p:cBhvr additive="base">
                                        <p:cTn id="76" dur="500" fill="hold"/>
                                        <p:tgtEl>
                                          <p:spTgt spid="47"/>
                                        </p:tgtEl>
                                        <p:attrNameLst>
                                          <p:attrName>ppt_y</p:attrName>
                                        </p:attrNameLst>
                                      </p:cBhvr>
                                      <p:tavLst>
                                        <p:tav tm="0">
                                          <p:val>
                                            <p:strVal val="1+#ppt_h/2"/>
                                          </p:val>
                                        </p:tav>
                                        <p:tav tm="100000">
                                          <p:val>
                                            <p:strVal val="#ppt_y"/>
                                          </p:val>
                                        </p:tav>
                                      </p:tavLst>
                                    </p:anim>
                                  </p:childTnLst>
                                </p:cTn>
                              </p:par>
                              <p:par>
                                <p:cTn id="77" presetID="2" presetClass="entr" presetSubtype="4" fill="hold" grpId="0" nodeType="withEffect">
                                  <p:stCondLst>
                                    <p:cond delay="0"/>
                                  </p:stCondLst>
                                  <p:childTnLst>
                                    <p:set>
                                      <p:cBhvr>
                                        <p:cTn id="78" dur="1" fill="hold">
                                          <p:stCondLst>
                                            <p:cond delay="0"/>
                                          </p:stCondLst>
                                        </p:cTn>
                                        <p:tgtEl>
                                          <p:spTgt spid="50"/>
                                        </p:tgtEl>
                                        <p:attrNameLst>
                                          <p:attrName>style.visibility</p:attrName>
                                        </p:attrNameLst>
                                      </p:cBhvr>
                                      <p:to>
                                        <p:strVal val="visible"/>
                                      </p:to>
                                    </p:set>
                                    <p:anim calcmode="lin" valueType="num">
                                      <p:cBhvr additive="base">
                                        <p:cTn id="79" dur="500" fill="hold"/>
                                        <p:tgtEl>
                                          <p:spTgt spid="50"/>
                                        </p:tgtEl>
                                        <p:attrNameLst>
                                          <p:attrName>ppt_x</p:attrName>
                                        </p:attrNameLst>
                                      </p:cBhvr>
                                      <p:tavLst>
                                        <p:tav tm="0">
                                          <p:val>
                                            <p:strVal val="#ppt_x"/>
                                          </p:val>
                                        </p:tav>
                                        <p:tav tm="100000">
                                          <p:val>
                                            <p:strVal val="#ppt_x"/>
                                          </p:val>
                                        </p:tav>
                                      </p:tavLst>
                                    </p:anim>
                                    <p:anim calcmode="lin" valueType="num">
                                      <p:cBhvr additive="base">
                                        <p:cTn id="80" dur="500" fill="hold"/>
                                        <p:tgtEl>
                                          <p:spTgt spid="50"/>
                                        </p:tgtEl>
                                        <p:attrNameLst>
                                          <p:attrName>ppt_y</p:attrName>
                                        </p:attrNameLst>
                                      </p:cBhvr>
                                      <p:tavLst>
                                        <p:tav tm="0">
                                          <p:val>
                                            <p:strVal val="1+#ppt_h/2"/>
                                          </p:val>
                                        </p:tav>
                                        <p:tav tm="100000">
                                          <p:val>
                                            <p:strVal val="#ppt_y"/>
                                          </p:val>
                                        </p:tav>
                                      </p:tavLst>
                                    </p:anim>
                                  </p:childTnLst>
                                </p:cTn>
                              </p:par>
                              <p:par>
                                <p:cTn id="81" presetID="2" presetClass="entr" presetSubtype="4" fill="hold" grpId="0" nodeType="withEffect">
                                  <p:stCondLst>
                                    <p:cond delay="0"/>
                                  </p:stCondLst>
                                  <p:childTnLst>
                                    <p:set>
                                      <p:cBhvr>
                                        <p:cTn id="82" dur="1" fill="hold">
                                          <p:stCondLst>
                                            <p:cond delay="0"/>
                                          </p:stCondLst>
                                        </p:cTn>
                                        <p:tgtEl>
                                          <p:spTgt spid="52"/>
                                        </p:tgtEl>
                                        <p:attrNameLst>
                                          <p:attrName>style.visibility</p:attrName>
                                        </p:attrNameLst>
                                      </p:cBhvr>
                                      <p:to>
                                        <p:strVal val="visible"/>
                                      </p:to>
                                    </p:set>
                                    <p:anim calcmode="lin" valueType="num">
                                      <p:cBhvr additive="base">
                                        <p:cTn id="83" dur="500" fill="hold"/>
                                        <p:tgtEl>
                                          <p:spTgt spid="52"/>
                                        </p:tgtEl>
                                        <p:attrNameLst>
                                          <p:attrName>ppt_x</p:attrName>
                                        </p:attrNameLst>
                                      </p:cBhvr>
                                      <p:tavLst>
                                        <p:tav tm="0">
                                          <p:val>
                                            <p:strVal val="#ppt_x"/>
                                          </p:val>
                                        </p:tav>
                                        <p:tav tm="100000">
                                          <p:val>
                                            <p:strVal val="#ppt_x"/>
                                          </p:val>
                                        </p:tav>
                                      </p:tavLst>
                                    </p:anim>
                                    <p:anim calcmode="lin" valueType="num">
                                      <p:cBhvr additive="base">
                                        <p:cTn id="84" dur="500" fill="hold"/>
                                        <p:tgtEl>
                                          <p:spTgt spid="5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animBg="1"/>
      <p:bldP spid="33" grpId="0" animBg="1"/>
      <p:bldP spid="39" grpId="0" animBg="1"/>
      <p:bldP spid="40" grpId="0" animBg="1"/>
      <p:bldP spid="41" grpId="0" animBg="1"/>
      <p:bldP spid="42" grpId="0" animBg="1"/>
      <p:bldP spid="43" grpId="0" animBg="1"/>
      <p:bldP spid="44" grpId="0" animBg="1"/>
      <p:bldP spid="45" grpId="0" animBg="1"/>
      <p:bldP spid="46" grpId="0" animBg="1"/>
      <p:bldP spid="47" grpId="0" animBg="1"/>
      <p:bldP spid="48" grpId="0" animBg="1"/>
      <p:bldP spid="49" grpId="0" animBg="1"/>
      <p:bldP spid="50" grpId="0" animBg="1"/>
      <p:bldP spid="51" grpId="0" animBg="1"/>
      <p:bldP spid="52" grpId="0" animBg="1"/>
      <p:bldP spid="54" grpId="0" animBg="1"/>
      <p:bldP spid="55" grpId="0" animBg="1"/>
      <p:bldP spid="56"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ijdelijke aanduiding voor inhoud 3"/>
          <p:cNvGraphicFramePr>
            <a:graphicFrameLocks noGrp="1"/>
          </p:cNvGraphicFramePr>
          <p:nvPr>
            <p:ph idx="1"/>
            <p:extLst>
              <p:ext uri="{D42A27DB-BD31-4B8C-83A1-F6EECF244321}">
                <p14:modId xmlns:p14="http://schemas.microsoft.com/office/powerpoint/2010/main" val="636954037"/>
              </p:ext>
            </p:extLst>
          </p:nvPr>
        </p:nvGraphicFramePr>
        <p:xfrm>
          <a:off x="701336" y="1509206"/>
          <a:ext cx="8487051" cy="4172504"/>
        </p:xfrm>
        <a:graphic>
          <a:graphicData uri="http://schemas.openxmlformats.org/drawingml/2006/table">
            <a:tbl>
              <a:tblPr firstRow="1" firstCol="1" bandRow="1">
                <a:tableStyleId>{5C22544A-7EE6-4342-B048-85BDC9FD1C3A}</a:tableStyleId>
              </a:tblPr>
              <a:tblGrid>
                <a:gridCol w="1081048">
                  <a:extLst>
                    <a:ext uri="{9D8B030D-6E8A-4147-A177-3AD203B41FA5}">
                      <a16:colId xmlns:a16="http://schemas.microsoft.com/office/drawing/2014/main" val="20000"/>
                    </a:ext>
                  </a:extLst>
                </a:gridCol>
                <a:gridCol w="1596872">
                  <a:extLst>
                    <a:ext uri="{9D8B030D-6E8A-4147-A177-3AD203B41FA5}">
                      <a16:colId xmlns:a16="http://schemas.microsoft.com/office/drawing/2014/main" val="20001"/>
                    </a:ext>
                  </a:extLst>
                </a:gridCol>
                <a:gridCol w="2008104">
                  <a:extLst>
                    <a:ext uri="{9D8B030D-6E8A-4147-A177-3AD203B41FA5}">
                      <a16:colId xmlns:a16="http://schemas.microsoft.com/office/drawing/2014/main" val="20002"/>
                    </a:ext>
                  </a:extLst>
                </a:gridCol>
                <a:gridCol w="1888709">
                  <a:extLst>
                    <a:ext uri="{9D8B030D-6E8A-4147-A177-3AD203B41FA5}">
                      <a16:colId xmlns:a16="http://schemas.microsoft.com/office/drawing/2014/main" val="20003"/>
                    </a:ext>
                  </a:extLst>
                </a:gridCol>
                <a:gridCol w="1912318">
                  <a:extLst>
                    <a:ext uri="{9D8B030D-6E8A-4147-A177-3AD203B41FA5}">
                      <a16:colId xmlns:a16="http://schemas.microsoft.com/office/drawing/2014/main" val="20004"/>
                    </a:ext>
                  </a:extLst>
                </a:gridCol>
              </a:tblGrid>
              <a:tr h="718293">
                <a:tc>
                  <a:txBody>
                    <a:bodyPr/>
                    <a:lstStyle/>
                    <a:p>
                      <a:pPr algn="l">
                        <a:lnSpc>
                          <a:spcPct val="107000"/>
                        </a:lnSpc>
                        <a:spcAft>
                          <a:spcPts val="0"/>
                        </a:spcAft>
                      </a:pPr>
                      <a:r>
                        <a:rPr lang="nl-BE" sz="900" dirty="0">
                          <a:solidFill>
                            <a:schemeClr val="tx1"/>
                          </a:solidFill>
                          <a:effectLst/>
                        </a:rPr>
                        <a:t> </a:t>
                      </a:r>
                      <a:endParaRPr lang="nl-BE" sz="1000" dirty="0">
                        <a:solidFill>
                          <a:schemeClr val="tx1"/>
                        </a:solidFill>
                        <a:effectLst/>
                        <a:latin typeface="Calibri" panose="020F0502020204030204" pitchFamily="34" charset="0"/>
                        <a:ea typeface="Calibri"/>
                        <a:cs typeface="Calibri" panose="020F0502020204030204" pitchFamily="34" charset="0"/>
                      </a:endParaRPr>
                    </a:p>
                  </a:txBody>
                  <a:tcPr marL="59288" marR="59288" marT="0" marB="0"/>
                </a:tc>
                <a:tc gridSpan="4">
                  <a:txBody>
                    <a:bodyPr/>
                    <a:lstStyle/>
                    <a:p>
                      <a:pPr algn="ctr">
                        <a:lnSpc>
                          <a:spcPct val="107000"/>
                        </a:lnSpc>
                        <a:spcAft>
                          <a:spcPts val="0"/>
                        </a:spcAft>
                      </a:pPr>
                      <a:endParaRPr lang="nl-BE" sz="1800" b="0" dirty="0">
                        <a:solidFill>
                          <a:schemeClr val="tx1"/>
                        </a:solidFill>
                        <a:effectLst/>
                      </a:endParaRPr>
                    </a:p>
                    <a:p>
                      <a:pPr algn="ctr">
                        <a:lnSpc>
                          <a:spcPct val="107000"/>
                        </a:lnSpc>
                        <a:spcAft>
                          <a:spcPts val="0"/>
                        </a:spcAft>
                      </a:pPr>
                      <a:r>
                        <a:rPr lang="nl-BE" sz="1800" b="0" dirty="0">
                          <a:solidFill>
                            <a:schemeClr val="tx1"/>
                          </a:solidFill>
                          <a:effectLst/>
                          <a:latin typeface="Calibri" panose="020F0502020204030204" pitchFamily="34" charset="0"/>
                          <a:cs typeface="Calibri" panose="020F0502020204030204" pitchFamily="34" charset="0"/>
                        </a:rPr>
                        <a:t>Buitengewoon Secundair Onderwijs (BUSO)</a:t>
                      </a:r>
                      <a:endParaRPr lang="nl-BE" sz="1800" b="0" dirty="0">
                        <a:solidFill>
                          <a:schemeClr val="tx1"/>
                        </a:solidFill>
                        <a:effectLst/>
                        <a:latin typeface="Calibri" panose="020F0502020204030204" pitchFamily="34" charset="0"/>
                        <a:ea typeface="Calibri"/>
                        <a:cs typeface="Calibri" panose="020F0502020204030204" pitchFamily="34" charset="0"/>
                      </a:endParaRPr>
                    </a:p>
                  </a:txBody>
                  <a:tcPr marL="59288" marR="59288" marT="0" marB="0"/>
                </a:tc>
                <a:tc hMerge="1">
                  <a:txBody>
                    <a:bodyPr/>
                    <a:lstStyle/>
                    <a:p>
                      <a:endParaRPr lang="nl-BE"/>
                    </a:p>
                  </a:txBody>
                  <a:tcPr/>
                </a:tc>
                <a:tc hMerge="1">
                  <a:txBody>
                    <a:bodyPr/>
                    <a:lstStyle/>
                    <a:p>
                      <a:endParaRPr lang="nl-BE"/>
                    </a:p>
                  </a:txBody>
                  <a:tcPr/>
                </a:tc>
                <a:tc hMerge="1">
                  <a:txBody>
                    <a:bodyPr/>
                    <a:lstStyle/>
                    <a:p>
                      <a:endParaRPr lang="nl-BE"/>
                    </a:p>
                  </a:txBody>
                  <a:tcPr/>
                </a:tc>
                <a:extLst>
                  <a:ext uri="{0D108BD9-81ED-4DB2-BD59-A6C34878D82A}">
                    <a16:rowId xmlns:a16="http://schemas.microsoft.com/office/drawing/2014/main" val="10000"/>
                  </a:ext>
                </a:extLst>
              </a:tr>
              <a:tr h="609857">
                <a:tc>
                  <a:txBody>
                    <a:bodyPr/>
                    <a:lstStyle/>
                    <a:p>
                      <a:pPr algn="l">
                        <a:lnSpc>
                          <a:spcPct val="107000"/>
                        </a:lnSpc>
                        <a:spcAft>
                          <a:spcPts val="0"/>
                        </a:spcAft>
                      </a:pPr>
                      <a:r>
                        <a:rPr lang="nl-BE" sz="900" dirty="0">
                          <a:solidFill>
                            <a:schemeClr val="tx1"/>
                          </a:solidFill>
                          <a:effectLst/>
                        </a:rPr>
                        <a:t> </a:t>
                      </a:r>
                      <a:endParaRPr lang="nl-BE" sz="1000" dirty="0">
                        <a:solidFill>
                          <a:schemeClr val="tx1"/>
                        </a:solidFill>
                        <a:effectLst/>
                        <a:latin typeface="Calibri" panose="020F0502020204030204" pitchFamily="34" charset="0"/>
                        <a:ea typeface="Calibri"/>
                        <a:cs typeface="Calibri" panose="020F0502020204030204" pitchFamily="34" charset="0"/>
                      </a:endParaRPr>
                    </a:p>
                  </a:txBody>
                  <a:tcPr marL="59288" marR="59288" marT="0" marB="0"/>
                </a:tc>
                <a:tc>
                  <a:txBody>
                    <a:bodyPr/>
                    <a:lstStyle/>
                    <a:p>
                      <a:pPr algn="ctr">
                        <a:lnSpc>
                          <a:spcPct val="107000"/>
                        </a:lnSpc>
                        <a:spcAft>
                          <a:spcPts val="0"/>
                        </a:spcAft>
                      </a:pPr>
                      <a:r>
                        <a:rPr lang="nl-BE" sz="2100" dirty="0">
                          <a:solidFill>
                            <a:schemeClr val="tx1"/>
                          </a:solidFill>
                          <a:effectLst/>
                        </a:rPr>
                        <a:t>OV1</a:t>
                      </a:r>
                    </a:p>
                    <a:p>
                      <a:pPr algn="ctr">
                        <a:lnSpc>
                          <a:spcPct val="107000"/>
                        </a:lnSpc>
                        <a:spcAft>
                          <a:spcPts val="0"/>
                        </a:spcAft>
                      </a:pPr>
                      <a:r>
                        <a:rPr lang="nl-BE" sz="1000" dirty="0">
                          <a:solidFill>
                            <a:schemeClr val="tx1"/>
                          </a:solidFill>
                          <a:effectLst/>
                        </a:rPr>
                        <a:t>Opleidingsvorm 1</a:t>
                      </a:r>
                      <a:endParaRPr lang="nl-BE" sz="1000" dirty="0">
                        <a:solidFill>
                          <a:schemeClr val="tx1"/>
                        </a:solidFill>
                        <a:effectLst/>
                        <a:latin typeface="Calibri" panose="020F0502020204030204" pitchFamily="34" charset="0"/>
                        <a:ea typeface="Calibri"/>
                        <a:cs typeface="Calibri" panose="020F0502020204030204" pitchFamily="34" charset="0"/>
                      </a:endParaRPr>
                    </a:p>
                  </a:txBody>
                  <a:tcPr marL="59288" marR="59288" marT="0" marB="0"/>
                </a:tc>
                <a:tc>
                  <a:txBody>
                    <a:bodyPr/>
                    <a:lstStyle/>
                    <a:p>
                      <a:pPr algn="ctr">
                        <a:lnSpc>
                          <a:spcPct val="107000"/>
                        </a:lnSpc>
                        <a:spcAft>
                          <a:spcPts val="0"/>
                        </a:spcAft>
                      </a:pPr>
                      <a:r>
                        <a:rPr lang="nl-BE" sz="2100" dirty="0">
                          <a:solidFill>
                            <a:schemeClr val="tx1"/>
                          </a:solidFill>
                          <a:effectLst/>
                        </a:rPr>
                        <a:t>OV2</a:t>
                      </a:r>
                      <a:endParaRPr lang="nl-BE" sz="1000" dirty="0">
                        <a:solidFill>
                          <a:schemeClr val="tx1"/>
                        </a:solidFill>
                        <a:effectLst/>
                      </a:endParaRPr>
                    </a:p>
                    <a:p>
                      <a:pPr algn="ctr">
                        <a:lnSpc>
                          <a:spcPct val="107000"/>
                        </a:lnSpc>
                        <a:spcAft>
                          <a:spcPts val="0"/>
                        </a:spcAft>
                      </a:pPr>
                      <a:r>
                        <a:rPr lang="nl-BE" sz="1000" dirty="0">
                          <a:solidFill>
                            <a:schemeClr val="tx1"/>
                          </a:solidFill>
                          <a:effectLst/>
                        </a:rPr>
                        <a:t>Opleidingsvorm 2</a:t>
                      </a:r>
                      <a:endParaRPr lang="nl-BE" sz="1000" dirty="0">
                        <a:solidFill>
                          <a:schemeClr val="tx1"/>
                        </a:solidFill>
                        <a:effectLst/>
                        <a:latin typeface="Calibri" panose="020F0502020204030204" pitchFamily="34" charset="0"/>
                        <a:ea typeface="Calibri"/>
                        <a:cs typeface="Calibri" panose="020F0502020204030204" pitchFamily="34" charset="0"/>
                      </a:endParaRPr>
                    </a:p>
                  </a:txBody>
                  <a:tcPr marL="59288" marR="59288" marT="0" marB="0"/>
                </a:tc>
                <a:tc>
                  <a:txBody>
                    <a:bodyPr/>
                    <a:lstStyle/>
                    <a:p>
                      <a:pPr algn="ctr">
                        <a:lnSpc>
                          <a:spcPct val="107000"/>
                        </a:lnSpc>
                        <a:spcAft>
                          <a:spcPts val="0"/>
                        </a:spcAft>
                      </a:pPr>
                      <a:r>
                        <a:rPr lang="nl-BE" sz="2100" dirty="0">
                          <a:solidFill>
                            <a:schemeClr val="tx1"/>
                          </a:solidFill>
                          <a:effectLst/>
                        </a:rPr>
                        <a:t>OV3</a:t>
                      </a:r>
                      <a:endParaRPr lang="nl-BE" sz="1000" dirty="0">
                        <a:solidFill>
                          <a:schemeClr val="tx1"/>
                        </a:solidFill>
                        <a:effectLst/>
                      </a:endParaRPr>
                    </a:p>
                    <a:p>
                      <a:pPr algn="ctr">
                        <a:lnSpc>
                          <a:spcPct val="107000"/>
                        </a:lnSpc>
                        <a:spcAft>
                          <a:spcPts val="0"/>
                        </a:spcAft>
                      </a:pPr>
                      <a:r>
                        <a:rPr lang="nl-BE" sz="1000" dirty="0">
                          <a:solidFill>
                            <a:schemeClr val="tx1"/>
                          </a:solidFill>
                          <a:effectLst/>
                        </a:rPr>
                        <a:t>Opleidingsvorm 3</a:t>
                      </a:r>
                      <a:endParaRPr lang="nl-BE" sz="1000" dirty="0">
                        <a:solidFill>
                          <a:schemeClr val="tx1"/>
                        </a:solidFill>
                        <a:effectLst/>
                        <a:latin typeface="Calibri" panose="020F0502020204030204" pitchFamily="34" charset="0"/>
                        <a:ea typeface="Calibri"/>
                        <a:cs typeface="Calibri" panose="020F0502020204030204" pitchFamily="34" charset="0"/>
                      </a:endParaRPr>
                    </a:p>
                  </a:txBody>
                  <a:tcPr marL="59288" marR="59288" marT="0" marB="0"/>
                </a:tc>
                <a:tc>
                  <a:txBody>
                    <a:bodyPr/>
                    <a:lstStyle/>
                    <a:p>
                      <a:pPr algn="ctr">
                        <a:lnSpc>
                          <a:spcPct val="107000"/>
                        </a:lnSpc>
                        <a:spcAft>
                          <a:spcPts val="0"/>
                        </a:spcAft>
                      </a:pPr>
                      <a:r>
                        <a:rPr lang="nl-BE" sz="2100">
                          <a:solidFill>
                            <a:schemeClr val="tx1"/>
                          </a:solidFill>
                          <a:effectLst/>
                        </a:rPr>
                        <a:t>OV4</a:t>
                      </a:r>
                      <a:endParaRPr lang="nl-BE" sz="1000">
                        <a:solidFill>
                          <a:schemeClr val="tx1"/>
                        </a:solidFill>
                        <a:effectLst/>
                      </a:endParaRPr>
                    </a:p>
                    <a:p>
                      <a:pPr algn="ctr">
                        <a:lnSpc>
                          <a:spcPct val="107000"/>
                        </a:lnSpc>
                        <a:spcAft>
                          <a:spcPts val="0"/>
                        </a:spcAft>
                      </a:pPr>
                      <a:r>
                        <a:rPr lang="nl-BE" sz="1000">
                          <a:solidFill>
                            <a:schemeClr val="tx1"/>
                          </a:solidFill>
                          <a:effectLst/>
                        </a:rPr>
                        <a:t>Opleidingsvorm 4</a:t>
                      </a:r>
                      <a:endParaRPr lang="nl-BE" sz="1000">
                        <a:solidFill>
                          <a:schemeClr val="tx1"/>
                        </a:solidFill>
                        <a:effectLst/>
                        <a:latin typeface="Calibri" panose="020F0502020204030204" pitchFamily="34" charset="0"/>
                        <a:ea typeface="Calibri"/>
                        <a:cs typeface="Calibri" panose="020F0502020204030204" pitchFamily="34" charset="0"/>
                      </a:endParaRPr>
                    </a:p>
                  </a:txBody>
                  <a:tcPr marL="59288" marR="59288" marT="0" marB="0"/>
                </a:tc>
                <a:extLst>
                  <a:ext uri="{0D108BD9-81ED-4DB2-BD59-A6C34878D82A}">
                    <a16:rowId xmlns:a16="http://schemas.microsoft.com/office/drawing/2014/main" val="10001"/>
                  </a:ext>
                </a:extLst>
              </a:tr>
              <a:tr h="717738">
                <a:tc>
                  <a:txBody>
                    <a:bodyPr/>
                    <a:lstStyle/>
                    <a:p>
                      <a:pPr algn="l">
                        <a:lnSpc>
                          <a:spcPct val="107000"/>
                        </a:lnSpc>
                        <a:spcAft>
                          <a:spcPts val="0"/>
                        </a:spcAft>
                      </a:pPr>
                      <a:r>
                        <a:rPr lang="nl-BE" sz="1200" dirty="0">
                          <a:solidFill>
                            <a:schemeClr val="tx1"/>
                          </a:solidFill>
                          <a:effectLst/>
                          <a:latin typeface="Calibri" panose="020F0502020204030204" pitchFamily="34" charset="0"/>
                          <a:cs typeface="Calibri" panose="020F0502020204030204" pitchFamily="34" charset="0"/>
                        </a:rPr>
                        <a:t>Richtlijn schools niveau</a:t>
                      </a:r>
                      <a:endParaRPr lang="nl-BE" sz="1200" dirty="0">
                        <a:solidFill>
                          <a:schemeClr val="tx1"/>
                        </a:solidFill>
                        <a:effectLst/>
                        <a:latin typeface="Calibri" panose="020F0502020204030204" pitchFamily="34" charset="0"/>
                        <a:ea typeface="Calibri"/>
                        <a:cs typeface="Calibri" panose="020F0502020204030204" pitchFamily="34" charset="0"/>
                      </a:endParaRPr>
                    </a:p>
                  </a:txBody>
                  <a:tcPr marL="59288" marR="59288" marT="0" marB="0"/>
                </a:tc>
                <a:tc>
                  <a:txBody>
                    <a:bodyPr/>
                    <a:lstStyle/>
                    <a:p>
                      <a:pPr algn="ctr">
                        <a:lnSpc>
                          <a:spcPct val="107000"/>
                        </a:lnSpc>
                        <a:spcAft>
                          <a:spcPts val="0"/>
                        </a:spcAft>
                      </a:pPr>
                      <a:r>
                        <a:rPr lang="nl-BE" sz="1100" dirty="0">
                          <a:solidFill>
                            <a:schemeClr val="tx1"/>
                          </a:solidFill>
                          <a:effectLst/>
                          <a:latin typeface="Calibri" panose="020F0502020204030204" pitchFamily="34" charset="0"/>
                          <a:cs typeface="Calibri" panose="020F0502020204030204" pitchFamily="34" charset="0"/>
                        </a:rPr>
                        <a:t> </a:t>
                      </a:r>
                      <a:endParaRPr lang="nl-BE" sz="1100" dirty="0">
                        <a:solidFill>
                          <a:schemeClr val="tx1"/>
                        </a:solidFill>
                        <a:effectLst/>
                        <a:latin typeface="Calibri" panose="020F0502020204030204" pitchFamily="34" charset="0"/>
                        <a:ea typeface="Calibri"/>
                        <a:cs typeface="Calibri" panose="020F0502020204030204" pitchFamily="34" charset="0"/>
                      </a:endParaRPr>
                    </a:p>
                  </a:txBody>
                  <a:tcPr marL="59288" marR="59288" marT="0" marB="0"/>
                </a:tc>
                <a:tc>
                  <a:txBody>
                    <a:bodyPr/>
                    <a:lstStyle/>
                    <a:p>
                      <a:pPr algn="ctr">
                        <a:lnSpc>
                          <a:spcPct val="107000"/>
                        </a:lnSpc>
                        <a:spcAft>
                          <a:spcPts val="0"/>
                        </a:spcAft>
                      </a:pPr>
                      <a:endParaRPr lang="nl-BE" sz="1100" dirty="0">
                        <a:solidFill>
                          <a:schemeClr val="tx1"/>
                        </a:solidFill>
                        <a:effectLst/>
                        <a:latin typeface="Calibri" panose="020F0502020204030204" pitchFamily="34" charset="0"/>
                        <a:cs typeface="Calibri" panose="020F0502020204030204" pitchFamily="34" charset="0"/>
                      </a:endParaRPr>
                    </a:p>
                    <a:p>
                      <a:pPr algn="ctr">
                        <a:lnSpc>
                          <a:spcPct val="107000"/>
                        </a:lnSpc>
                        <a:spcAft>
                          <a:spcPts val="0"/>
                        </a:spcAft>
                      </a:pPr>
                      <a:r>
                        <a:rPr lang="nl-BE" sz="1400" dirty="0">
                          <a:solidFill>
                            <a:schemeClr val="tx1"/>
                          </a:solidFill>
                          <a:effectLst/>
                          <a:latin typeface="Calibri" panose="020F0502020204030204" pitchFamily="34" charset="0"/>
                          <a:cs typeface="Calibri" panose="020F0502020204030204" pitchFamily="34" charset="0"/>
                        </a:rPr>
                        <a:t>1</a:t>
                      </a:r>
                      <a:r>
                        <a:rPr lang="nl-BE" sz="1400" baseline="30000" dirty="0">
                          <a:solidFill>
                            <a:schemeClr val="tx1"/>
                          </a:solidFill>
                          <a:effectLst/>
                          <a:latin typeface="Calibri" panose="020F0502020204030204" pitchFamily="34" charset="0"/>
                          <a:cs typeface="Calibri" panose="020F0502020204030204" pitchFamily="34" charset="0"/>
                        </a:rPr>
                        <a:t>ste</a:t>
                      </a:r>
                      <a:r>
                        <a:rPr lang="nl-BE" sz="1400" dirty="0">
                          <a:solidFill>
                            <a:schemeClr val="tx1"/>
                          </a:solidFill>
                          <a:effectLst/>
                          <a:latin typeface="Calibri" panose="020F0502020204030204" pitchFamily="34" charset="0"/>
                          <a:cs typeface="Calibri" panose="020F0502020204030204" pitchFamily="34" charset="0"/>
                        </a:rPr>
                        <a:t>- 2</a:t>
                      </a:r>
                      <a:r>
                        <a:rPr lang="nl-BE" sz="1400" baseline="30000" dirty="0">
                          <a:solidFill>
                            <a:schemeClr val="tx1"/>
                          </a:solidFill>
                          <a:effectLst/>
                          <a:latin typeface="Calibri" panose="020F0502020204030204" pitchFamily="34" charset="0"/>
                          <a:cs typeface="Calibri" panose="020F0502020204030204" pitchFamily="34" charset="0"/>
                        </a:rPr>
                        <a:t>de</a:t>
                      </a:r>
                      <a:r>
                        <a:rPr lang="nl-BE" sz="1400" dirty="0">
                          <a:solidFill>
                            <a:schemeClr val="tx1"/>
                          </a:solidFill>
                          <a:effectLst/>
                          <a:latin typeface="Calibri" panose="020F0502020204030204" pitchFamily="34" charset="0"/>
                          <a:cs typeface="Calibri" panose="020F0502020204030204" pitchFamily="34" charset="0"/>
                        </a:rPr>
                        <a:t> leerjaar</a:t>
                      </a:r>
                      <a:endParaRPr lang="nl-BE" sz="1400" dirty="0">
                        <a:solidFill>
                          <a:schemeClr val="tx1"/>
                        </a:solidFill>
                        <a:effectLst/>
                        <a:latin typeface="Calibri" panose="020F0502020204030204" pitchFamily="34" charset="0"/>
                        <a:ea typeface="Calibri"/>
                        <a:cs typeface="Calibri" panose="020F0502020204030204" pitchFamily="34" charset="0"/>
                      </a:endParaRPr>
                    </a:p>
                  </a:txBody>
                  <a:tcPr marL="59288" marR="59288" marT="0" marB="0"/>
                </a:tc>
                <a:tc>
                  <a:txBody>
                    <a:bodyPr/>
                    <a:lstStyle/>
                    <a:p>
                      <a:pPr algn="ctr">
                        <a:lnSpc>
                          <a:spcPct val="107000"/>
                        </a:lnSpc>
                        <a:spcAft>
                          <a:spcPts val="0"/>
                        </a:spcAft>
                      </a:pPr>
                      <a:endParaRPr lang="nl-BE" sz="1100" dirty="0">
                        <a:solidFill>
                          <a:schemeClr val="tx1"/>
                        </a:solidFill>
                        <a:effectLst/>
                        <a:latin typeface="Calibri" panose="020F0502020204030204" pitchFamily="34" charset="0"/>
                        <a:cs typeface="Calibri" panose="020F0502020204030204" pitchFamily="34" charset="0"/>
                      </a:endParaRPr>
                    </a:p>
                    <a:p>
                      <a:pPr algn="ctr">
                        <a:lnSpc>
                          <a:spcPct val="107000"/>
                        </a:lnSpc>
                        <a:spcAft>
                          <a:spcPts val="0"/>
                        </a:spcAft>
                      </a:pPr>
                      <a:r>
                        <a:rPr lang="nl-BE" sz="1400" dirty="0">
                          <a:solidFill>
                            <a:schemeClr val="tx1"/>
                          </a:solidFill>
                          <a:effectLst/>
                          <a:latin typeface="Calibri" panose="020F0502020204030204" pitchFamily="34" charset="0"/>
                          <a:cs typeface="Calibri" panose="020F0502020204030204" pitchFamily="34" charset="0"/>
                        </a:rPr>
                        <a:t>3</a:t>
                      </a:r>
                      <a:r>
                        <a:rPr lang="nl-BE" sz="1400" baseline="30000" dirty="0">
                          <a:solidFill>
                            <a:schemeClr val="tx1"/>
                          </a:solidFill>
                          <a:effectLst/>
                          <a:latin typeface="Calibri" panose="020F0502020204030204" pitchFamily="34" charset="0"/>
                          <a:cs typeface="Calibri" panose="020F0502020204030204" pitchFamily="34" charset="0"/>
                        </a:rPr>
                        <a:t>de</a:t>
                      </a:r>
                      <a:r>
                        <a:rPr lang="nl-BE" sz="1400" dirty="0">
                          <a:solidFill>
                            <a:schemeClr val="tx1"/>
                          </a:solidFill>
                          <a:effectLst/>
                          <a:latin typeface="Calibri" panose="020F0502020204030204" pitchFamily="34" charset="0"/>
                          <a:cs typeface="Calibri" panose="020F0502020204030204" pitchFamily="34" charset="0"/>
                        </a:rPr>
                        <a:t> leerjaar</a:t>
                      </a:r>
                      <a:endParaRPr lang="nl-BE" sz="1400" dirty="0">
                        <a:solidFill>
                          <a:schemeClr val="tx1"/>
                        </a:solidFill>
                        <a:effectLst/>
                        <a:latin typeface="Calibri" panose="020F0502020204030204" pitchFamily="34" charset="0"/>
                        <a:ea typeface="Calibri"/>
                        <a:cs typeface="Calibri" panose="020F0502020204030204" pitchFamily="34" charset="0"/>
                      </a:endParaRPr>
                    </a:p>
                  </a:txBody>
                  <a:tcPr marL="59288" marR="59288" marT="0" marB="0"/>
                </a:tc>
                <a:tc>
                  <a:txBody>
                    <a:bodyPr/>
                    <a:lstStyle/>
                    <a:p>
                      <a:pPr algn="ctr">
                        <a:lnSpc>
                          <a:spcPct val="107000"/>
                        </a:lnSpc>
                        <a:spcAft>
                          <a:spcPts val="0"/>
                        </a:spcAft>
                      </a:pPr>
                      <a:endParaRPr lang="nl-BE" sz="1100" dirty="0">
                        <a:solidFill>
                          <a:schemeClr val="tx1"/>
                        </a:solidFill>
                        <a:effectLst/>
                        <a:latin typeface="Calibri" panose="020F0502020204030204" pitchFamily="34" charset="0"/>
                        <a:cs typeface="Calibri" panose="020F0502020204030204" pitchFamily="34" charset="0"/>
                      </a:endParaRPr>
                    </a:p>
                    <a:p>
                      <a:pPr algn="ctr">
                        <a:lnSpc>
                          <a:spcPct val="107000"/>
                        </a:lnSpc>
                        <a:spcAft>
                          <a:spcPts val="0"/>
                        </a:spcAft>
                      </a:pPr>
                      <a:r>
                        <a:rPr lang="nl-BE" sz="1400" dirty="0">
                          <a:solidFill>
                            <a:schemeClr val="tx1"/>
                          </a:solidFill>
                          <a:effectLst/>
                          <a:latin typeface="Calibri" panose="020F0502020204030204" pitchFamily="34" charset="0"/>
                          <a:cs typeface="Calibri" panose="020F0502020204030204" pitchFamily="34" charset="0"/>
                        </a:rPr>
                        <a:t>A-stroom: getuigschrift</a:t>
                      </a:r>
                    </a:p>
                    <a:p>
                      <a:pPr algn="ctr">
                        <a:lnSpc>
                          <a:spcPct val="107000"/>
                        </a:lnSpc>
                        <a:spcAft>
                          <a:spcPts val="0"/>
                        </a:spcAft>
                      </a:pPr>
                      <a:r>
                        <a:rPr lang="nl-BE" sz="1400" dirty="0">
                          <a:solidFill>
                            <a:schemeClr val="tx1"/>
                          </a:solidFill>
                          <a:effectLst/>
                          <a:latin typeface="Calibri" panose="020F0502020204030204" pitchFamily="34" charset="0"/>
                          <a:cs typeface="Calibri" panose="020F0502020204030204" pitchFamily="34" charset="0"/>
                        </a:rPr>
                        <a:t>B-stroom: 4</a:t>
                      </a:r>
                      <a:r>
                        <a:rPr lang="nl-BE" sz="1400" baseline="30000" dirty="0">
                          <a:solidFill>
                            <a:schemeClr val="tx1"/>
                          </a:solidFill>
                          <a:effectLst/>
                          <a:latin typeface="Calibri" panose="020F0502020204030204" pitchFamily="34" charset="0"/>
                          <a:cs typeface="Calibri" panose="020F0502020204030204" pitchFamily="34" charset="0"/>
                        </a:rPr>
                        <a:t>de</a:t>
                      </a:r>
                      <a:r>
                        <a:rPr lang="nl-BE" sz="1400" dirty="0">
                          <a:solidFill>
                            <a:schemeClr val="tx1"/>
                          </a:solidFill>
                          <a:effectLst/>
                          <a:latin typeface="Calibri" panose="020F0502020204030204" pitchFamily="34" charset="0"/>
                          <a:cs typeface="Calibri" panose="020F0502020204030204" pitchFamily="34" charset="0"/>
                        </a:rPr>
                        <a:t> leerjaar</a:t>
                      </a:r>
                      <a:endParaRPr lang="nl-BE" sz="1400" dirty="0">
                        <a:solidFill>
                          <a:schemeClr val="tx1"/>
                        </a:solidFill>
                        <a:effectLst/>
                        <a:latin typeface="Calibri" panose="020F0502020204030204" pitchFamily="34" charset="0"/>
                        <a:ea typeface="Calibri"/>
                        <a:cs typeface="Calibri" panose="020F0502020204030204" pitchFamily="34" charset="0"/>
                      </a:endParaRPr>
                    </a:p>
                  </a:txBody>
                  <a:tcPr marL="59288" marR="59288" marT="0" marB="0"/>
                </a:tc>
                <a:extLst>
                  <a:ext uri="{0D108BD9-81ED-4DB2-BD59-A6C34878D82A}">
                    <a16:rowId xmlns:a16="http://schemas.microsoft.com/office/drawing/2014/main" val="10002"/>
                  </a:ext>
                </a:extLst>
              </a:tr>
              <a:tr h="2126616">
                <a:tc>
                  <a:txBody>
                    <a:bodyPr/>
                    <a:lstStyle/>
                    <a:p>
                      <a:pPr algn="l">
                        <a:lnSpc>
                          <a:spcPct val="107000"/>
                        </a:lnSpc>
                        <a:spcAft>
                          <a:spcPts val="0"/>
                        </a:spcAft>
                      </a:pPr>
                      <a:r>
                        <a:rPr lang="nl-BE" sz="1200" dirty="0">
                          <a:solidFill>
                            <a:schemeClr val="tx1"/>
                          </a:solidFill>
                          <a:effectLst/>
                          <a:latin typeface="Calibri" panose="020F0502020204030204" pitchFamily="34" charset="0"/>
                          <a:cs typeface="Calibri" panose="020F0502020204030204" pitchFamily="34" charset="0"/>
                        </a:rPr>
                        <a:t> </a:t>
                      </a:r>
                    </a:p>
                    <a:p>
                      <a:pPr algn="l">
                        <a:lnSpc>
                          <a:spcPct val="107000"/>
                        </a:lnSpc>
                        <a:spcAft>
                          <a:spcPts val="0"/>
                        </a:spcAft>
                      </a:pPr>
                      <a:r>
                        <a:rPr lang="nl-BE" sz="1200" dirty="0">
                          <a:solidFill>
                            <a:schemeClr val="tx1"/>
                          </a:solidFill>
                          <a:effectLst/>
                          <a:latin typeface="Calibri" panose="020F0502020204030204" pitchFamily="34" charset="0"/>
                          <a:cs typeface="Calibri" panose="020F0502020204030204" pitchFamily="34" charset="0"/>
                        </a:rPr>
                        <a:t> </a:t>
                      </a:r>
                    </a:p>
                    <a:p>
                      <a:pPr algn="l">
                        <a:lnSpc>
                          <a:spcPct val="107000"/>
                        </a:lnSpc>
                        <a:spcAft>
                          <a:spcPts val="0"/>
                        </a:spcAft>
                      </a:pPr>
                      <a:r>
                        <a:rPr lang="nl-BE" sz="1200" dirty="0">
                          <a:solidFill>
                            <a:schemeClr val="tx1"/>
                          </a:solidFill>
                          <a:effectLst/>
                          <a:latin typeface="Calibri" panose="020F0502020204030204" pitchFamily="34" charset="0"/>
                          <a:cs typeface="Calibri" panose="020F0502020204030204" pitchFamily="34" charset="0"/>
                        </a:rPr>
                        <a:t> </a:t>
                      </a:r>
                    </a:p>
                    <a:p>
                      <a:pPr algn="l">
                        <a:lnSpc>
                          <a:spcPct val="107000"/>
                        </a:lnSpc>
                        <a:spcAft>
                          <a:spcPts val="0"/>
                        </a:spcAft>
                      </a:pPr>
                      <a:r>
                        <a:rPr lang="nl-BE" sz="1200" dirty="0">
                          <a:solidFill>
                            <a:schemeClr val="tx1"/>
                          </a:solidFill>
                          <a:effectLst/>
                          <a:latin typeface="Calibri" panose="020F0502020204030204" pitchFamily="34" charset="0"/>
                          <a:cs typeface="Calibri" panose="020F0502020204030204" pitchFamily="34" charset="0"/>
                        </a:rPr>
                        <a:t>Voorbereiding op</a:t>
                      </a:r>
                      <a:endParaRPr lang="nl-BE" sz="1200" dirty="0">
                        <a:solidFill>
                          <a:schemeClr val="tx1"/>
                        </a:solidFill>
                        <a:effectLst/>
                        <a:latin typeface="Calibri" panose="020F0502020204030204" pitchFamily="34" charset="0"/>
                        <a:ea typeface="Calibri"/>
                        <a:cs typeface="Calibri" panose="020F0502020204030204" pitchFamily="34" charset="0"/>
                      </a:endParaRPr>
                    </a:p>
                  </a:txBody>
                  <a:tcPr marL="59288" marR="59288" marT="0" marB="0"/>
                </a:tc>
                <a:tc>
                  <a:txBody>
                    <a:bodyPr/>
                    <a:lstStyle/>
                    <a:p>
                      <a:pPr algn="ctr">
                        <a:lnSpc>
                          <a:spcPct val="107000"/>
                        </a:lnSpc>
                        <a:spcAft>
                          <a:spcPts val="0"/>
                        </a:spcAft>
                      </a:pPr>
                      <a:endParaRPr lang="nl-BE" sz="1000" dirty="0">
                        <a:solidFill>
                          <a:schemeClr val="tx1"/>
                        </a:solidFill>
                        <a:effectLst/>
                        <a:latin typeface="Calibri" panose="020F0502020204030204" pitchFamily="34" charset="0"/>
                        <a:cs typeface="Calibri" panose="020F0502020204030204" pitchFamily="34" charset="0"/>
                      </a:endParaRPr>
                    </a:p>
                    <a:p>
                      <a:pPr marL="0" marR="0" lvl="0" indent="0" algn="ctr" defTabSz="457200" rtl="0" eaLnBrk="1" fontAlgn="auto" latinLnBrk="0" hangingPunct="1">
                        <a:lnSpc>
                          <a:spcPct val="107000"/>
                        </a:lnSpc>
                        <a:spcBef>
                          <a:spcPts val="0"/>
                        </a:spcBef>
                        <a:spcAft>
                          <a:spcPts val="0"/>
                        </a:spcAft>
                        <a:buClrTx/>
                        <a:buSzTx/>
                        <a:buFontTx/>
                        <a:buNone/>
                        <a:tabLst/>
                        <a:defRPr/>
                      </a:pPr>
                      <a:r>
                        <a:rPr lang="nl-BE" sz="1400" dirty="0">
                          <a:solidFill>
                            <a:schemeClr val="tx1"/>
                          </a:solidFill>
                          <a:effectLst/>
                          <a:latin typeface="Calibri" panose="020F0502020204030204" pitchFamily="34" charset="0"/>
                          <a:cs typeface="Calibri" panose="020F0502020204030204" pitchFamily="34" charset="0"/>
                        </a:rPr>
                        <a:t>(vrijwilligers)werk in een omgeving met ondersteuning</a:t>
                      </a:r>
                    </a:p>
                  </a:txBody>
                  <a:tcPr marL="59288" marR="59288" marT="0" marB="0"/>
                </a:tc>
                <a:tc>
                  <a:txBody>
                    <a:bodyPr/>
                    <a:lstStyle/>
                    <a:p>
                      <a:pPr algn="ctr">
                        <a:lnSpc>
                          <a:spcPct val="107000"/>
                        </a:lnSpc>
                        <a:spcAft>
                          <a:spcPts val="0"/>
                        </a:spcAft>
                      </a:pPr>
                      <a:endParaRPr lang="nl-BE" sz="1400" dirty="0">
                        <a:solidFill>
                          <a:schemeClr val="tx1"/>
                        </a:solidFill>
                        <a:effectLst/>
                        <a:latin typeface="Calibri" panose="020F0502020204030204" pitchFamily="34" charset="0"/>
                        <a:cs typeface="Calibri" panose="020F0502020204030204" pitchFamily="34" charset="0"/>
                      </a:endParaRPr>
                    </a:p>
                    <a:p>
                      <a:pPr algn="ctr">
                        <a:lnSpc>
                          <a:spcPct val="107000"/>
                        </a:lnSpc>
                        <a:spcAft>
                          <a:spcPts val="0"/>
                        </a:spcAft>
                      </a:pPr>
                      <a:r>
                        <a:rPr lang="nl-BE" sz="1400" dirty="0">
                          <a:solidFill>
                            <a:schemeClr val="tx1"/>
                          </a:solidFill>
                          <a:effectLst/>
                          <a:latin typeface="Calibri" panose="020F0502020204030204" pitchFamily="34" charset="0"/>
                          <a:cs typeface="Calibri" panose="020F0502020204030204" pitchFamily="34" charset="0"/>
                        </a:rPr>
                        <a:t>Tewerkstelling in een omgeving met ondersteuning</a:t>
                      </a:r>
                    </a:p>
                    <a:p>
                      <a:pPr algn="ctr">
                        <a:lnSpc>
                          <a:spcPct val="107000"/>
                        </a:lnSpc>
                        <a:spcAft>
                          <a:spcPts val="0"/>
                        </a:spcAft>
                      </a:pPr>
                      <a:r>
                        <a:rPr lang="nl-BE" sz="1400" dirty="0">
                          <a:solidFill>
                            <a:schemeClr val="tx1"/>
                          </a:solidFill>
                          <a:effectLst/>
                          <a:latin typeface="Calibri" panose="020F0502020204030204" pitchFamily="34" charset="0"/>
                          <a:cs typeface="Calibri" panose="020F0502020204030204" pitchFamily="34" charset="0"/>
                        </a:rPr>
                        <a:t>(eventueel vrijwilligerswerk)</a:t>
                      </a:r>
                    </a:p>
                  </a:txBody>
                  <a:tcPr marL="59288" marR="59288" marT="0" marB="0"/>
                </a:tc>
                <a:tc>
                  <a:txBody>
                    <a:bodyPr/>
                    <a:lstStyle/>
                    <a:p>
                      <a:pPr algn="ctr">
                        <a:lnSpc>
                          <a:spcPct val="107000"/>
                        </a:lnSpc>
                        <a:spcAft>
                          <a:spcPts val="0"/>
                        </a:spcAft>
                      </a:pPr>
                      <a:endParaRPr lang="nl-BE" sz="1000" dirty="0">
                        <a:solidFill>
                          <a:schemeClr val="tx1"/>
                        </a:solidFill>
                        <a:effectLst/>
                        <a:latin typeface="Calibri" panose="020F0502020204030204" pitchFamily="34" charset="0"/>
                        <a:cs typeface="Calibri" panose="020F0502020204030204" pitchFamily="34" charset="0"/>
                      </a:endParaRPr>
                    </a:p>
                    <a:p>
                      <a:pPr algn="ctr">
                        <a:lnSpc>
                          <a:spcPct val="107000"/>
                        </a:lnSpc>
                        <a:spcAft>
                          <a:spcPts val="0"/>
                        </a:spcAft>
                      </a:pPr>
                      <a:r>
                        <a:rPr lang="nl-BE" sz="1400" dirty="0">
                          <a:solidFill>
                            <a:schemeClr val="tx1"/>
                          </a:solidFill>
                          <a:effectLst/>
                          <a:latin typeface="Calibri" panose="020F0502020204030204" pitchFamily="34" charset="0"/>
                          <a:cs typeface="Calibri" panose="020F0502020204030204" pitchFamily="34" charset="0"/>
                        </a:rPr>
                        <a:t>Werken in het gewone arbeidsmilieu</a:t>
                      </a:r>
                    </a:p>
                    <a:p>
                      <a:pPr algn="ctr">
                        <a:lnSpc>
                          <a:spcPct val="107000"/>
                        </a:lnSpc>
                        <a:spcAft>
                          <a:spcPts val="0"/>
                        </a:spcAft>
                      </a:pPr>
                      <a:r>
                        <a:rPr lang="nl-BE" sz="1400" dirty="0">
                          <a:solidFill>
                            <a:schemeClr val="tx1"/>
                          </a:solidFill>
                          <a:effectLst/>
                          <a:latin typeface="Calibri" panose="020F0502020204030204" pitchFamily="34" charset="0"/>
                          <a:cs typeface="Calibri" panose="020F0502020204030204" pitchFamily="34" charset="0"/>
                        </a:rPr>
                        <a:t> </a:t>
                      </a:r>
                    </a:p>
                    <a:p>
                      <a:pPr algn="ctr">
                        <a:lnSpc>
                          <a:spcPct val="107000"/>
                        </a:lnSpc>
                        <a:spcAft>
                          <a:spcPts val="0"/>
                        </a:spcAft>
                      </a:pPr>
                      <a:r>
                        <a:rPr lang="nl-BE" sz="1400" dirty="0">
                          <a:solidFill>
                            <a:schemeClr val="tx1"/>
                          </a:solidFill>
                          <a:effectLst/>
                          <a:latin typeface="Calibri" panose="020F0502020204030204" pitchFamily="34" charset="0"/>
                          <a:cs typeface="Calibri" panose="020F0502020204030204" pitchFamily="34" charset="0"/>
                        </a:rPr>
                        <a:t>Aanleren van een ‘hulpberoep</a:t>
                      </a:r>
                      <a:r>
                        <a:rPr lang="nl-BE" sz="1000" dirty="0">
                          <a:solidFill>
                            <a:schemeClr val="tx1"/>
                          </a:solidFill>
                          <a:effectLst/>
                          <a:latin typeface="Calibri" panose="020F0502020204030204" pitchFamily="34" charset="0"/>
                          <a:cs typeface="Calibri" panose="020F0502020204030204" pitchFamily="34" charset="0"/>
                        </a:rPr>
                        <a:t>’</a:t>
                      </a:r>
                      <a:endParaRPr lang="nl-BE" sz="1000" dirty="0">
                        <a:solidFill>
                          <a:schemeClr val="tx1"/>
                        </a:solidFill>
                        <a:effectLst/>
                        <a:latin typeface="Calibri" panose="020F0502020204030204" pitchFamily="34" charset="0"/>
                        <a:ea typeface="Calibri"/>
                        <a:cs typeface="Calibri" panose="020F0502020204030204" pitchFamily="34" charset="0"/>
                      </a:endParaRPr>
                    </a:p>
                  </a:txBody>
                  <a:tcPr marL="59288" marR="59288" marT="0" marB="0"/>
                </a:tc>
                <a:tc>
                  <a:txBody>
                    <a:bodyPr/>
                    <a:lstStyle/>
                    <a:p>
                      <a:pPr algn="ctr">
                        <a:lnSpc>
                          <a:spcPct val="107000"/>
                        </a:lnSpc>
                        <a:spcAft>
                          <a:spcPts val="0"/>
                        </a:spcAft>
                      </a:pPr>
                      <a:endParaRPr lang="nl-BE" sz="1000" dirty="0">
                        <a:solidFill>
                          <a:schemeClr val="tx1"/>
                        </a:solidFill>
                        <a:effectLst/>
                        <a:latin typeface="Calibri" panose="020F0502020204030204" pitchFamily="34" charset="0"/>
                        <a:cs typeface="Calibri" panose="020F0502020204030204" pitchFamily="34" charset="0"/>
                      </a:endParaRPr>
                    </a:p>
                    <a:p>
                      <a:pPr algn="ctr">
                        <a:lnSpc>
                          <a:spcPct val="107000"/>
                        </a:lnSpc>
                        <a:spcAft>
                          <a:spcPts val="0"/>
                        </a:spcAft>
                      </a:pPr>
                      <a:r>
                        <a:rPr lang="nl-BE" sz="1400" dirty="0">
                          <a:solidFill>
                            <a:schemeClr val="tx1"/>
                          </a:solidFill>
                          <a:effectLst/>
                          <a:latin typeface="Calibri" panose="020F0502020204030204" pitchFamily="34" charset="0"/>
                          <a:cs typeface="Calibri" panose="020F0502020204030204" pitchFamily="34" charset="0"/>
                        </a:rPr>
                        <a:t>Werken in het gewone arbeidsmilieu</a:t>
                      </a:r>
                    </a:p>
                    <a:p>
                      <a:pPr algn="ctr">
                        <a:lnSpc>
                          <a:spcPct val="107000"/>
                        </a:lnSpc>
                        <a:spcAft>
                          <a:spcPts val="0"/>
                        </a:spcAft>
                      </a:pPr>
                      <a:r>
                        <a:rPr lang="nl-BE" sz="1400" dirty="0">
                          <a:solidFill>
                            <a:schemeClr val="tx1"/>
                          </a:solidFill>
                          <a:effectLst/>
                          <a:latin typeface="Calibri" panose="020F0502020204030204" pitchFamily="34" charset="0"/>
                          <a:cs typeface="Calibri" panose="020F0502020204030204" pitchFamily="34" charset="0"/>
                        </a:rPr>
                        <a:t>En eventueel verder studeren</a:t>
                      </a:r>
                    </a:p>
                    <a:p>
                      <a:pPr algn="ctr">
                        <a:lnSpc>
                          <a:spcPct val="107000"/>
                        </a:lnSpc>
                        <a:spcAft>
                          <a:spcPts val="0"/>
                        </a:spcAft>
                      </a:pPr>
                      <a:r>
                        <a:rPr lang="nl-BE" sz="1400" dirty="0">
                          <a:solidFill>
                            <a:schemeClr val="tx1"/>
                          </a:solidFill>
                          <a:effectLst/>
                          <a:latin typeface="Calibri" panose="020F0502020204030204" pitchFamily="34" charset="0"/>
                          <a:cs typeface="Calibri" panose="020F0502020204030204" pitchFamily="34" charset="0"/>
                        </a:rPr>
                        <a:t> </a:t>
                      </a:r>
                      <a:endParaRPr lang="nl-BE" sz="1400" dirty="0">
                        <a:solidFill>
                          <a:schemeClr val="tx1"/>
                        </a:solidFill>
                        <a:effectLst/>
                        <a:latin typeface="Calibri" panose="020F0502020204030204" pitchFamily="34" charset="0"/>
                        <a:ea typeface="Calibri"/>
                        <a:cs typeface="Calibri" panose="020F0502020204030204" pitchFamily="34" charset="0"/>
                      </a:endParaRPr>
                    </a:p>
                  </a:txBody>
                  <a:tcPr marL="59288" marR="59288" marT="0" marB="0"/>
                </a:tc>
                <a:extLst>
                  <a:ext uri="{0D108BD9-81ED-4DB2-BD59-A6C34878D82A}">
                    <a16:rowId xmlns:a16="http://schemas.microsoft.com/office/drawing/2014/main" val="10003"/>
                  </a:ext>
                </a:extLst>
              </a:tr>
            </a:tbl>
          </a:graphicData>
        </a:graphic>
      </p:graphicFrame>
      <p:sp>
        <p:nvSpPr>
          <p:cNvPr id="3" name="Titel 2"/>
          <p:cNvSpPr>
            <a:spLocks noGrp="1"/>
          </p:cNvSpPr>
          <p:nvPr>
            <p:ph type="title"/>
          </p:nvPr>
        </p:nvSpPr>
        <p:spPr/>
        <p:txBody>
          <a:bodyPr/>
          <a:lstStyle/>
          <a:p>
            <a:r>
              <a:rPr lang="nl-BE" dirty="0">
                <a:solidFill>
                  <a:schemeClr val="accent5">
                    <a:lumMod val="75000"/>
                  </a:schemeClr>
                </a:solidFill>
                <a:latin typeface="Calibri" panose="020F0502020204030204" pitchFamily="34" charset="0"/>
                <a:cs typeface="Calibri" panose="020F0502020204030204" pitchFamily="34" charset="0"/>
              </a:rPr>
              <a:t>Verschillende doelen</a:t>
            </a:r>
          </a:p>
        </p:txBody>
      </p:sp>
      <p:pic>
        <p:nvPicPr>
          <p:cNvPr id="5" name="Afbeelding 4">
            <a:extLst>
              <a:ext uri="{FF2B5EF4-FFF2-40B4-BE49-F238E27FC236}">
                <a16:creationId xmlns:a16="http://schemas.microsoft.com/office/drawing/2014/main" id="{255257C2-E93D-4C44-9048-8FC975CEEE8B}"/>
              </a:ext>
            </a:extLst>
          </p:cNvPr>
          <p:cNvPicPr>
            <a:picLocks noChangeAspect="1"/>
          </p:cNvPicPr>
          <p:nvPr/>
        </p:nvPicPr>
        <p:blipFill rotWithShape="1">
          <a:blip r:embed="rId3"/>
          <a:srcRect l="3053" t="10856" r="57829" b="7232"/>
          <a:stretch/>
        </p:blipFill>
        <p:spPr>
          <a:xfrm>
            <a:off x="147705" y="115955"/>
            <a:ext cx="806452" cy="579783"/>
          </a:xfrm>
          <a:prstGeom prst="rect">
            <a:avLst/>
          </a:prstGeom>
          <a:gradFill>
            <a:gsLst>
              <a:gs pos="100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p:spPr>
      </p:pic>
    </p:spTree>
    <p:extLst>
      <p:ext uri="{BB962C8B-B14F-4D97-AF65-F5344CB8AC3E}">
        <p14:creationId xmlns:p14="http://schemas.microsoft.com/office/powerpoint/2010/main" val="372865749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E2684E9-346D-7A56-305C-384BE9BE0BA5}"/>
              </a:ext>
            </a:extLst>
          </p:cNvPr>
          <p:cNvSpPr>
            <a:spLocks noGrp="1"/>
          </p:cNvSpPr>
          <p:nvPr>
            <p:ph type="title"/>
          </p:nvPr>
        </p:nvSpPr>
        <p:spPr>
          <a:xfrm>
            <a:off x="677334" y="609600"/>
            <a:ext cx="8596668" cy="730928"/>
          </a:xfrm>
        </p:spPr>
        <p:txBody>
          <a:bodyPr/>
          <a:lstStyle/>
          <a:p>
            <a:r>
              <a:rPr lang="nl-BE" dirty="0">
                <a:solidFill>
                  <a:schemeClr val="accent5">
                    <a:lumMod val="75000"/>
                  </a:schemeClr>
                </a:solidFill>
                <a:latin typeface="Calibri" panose="020F0502020204030204" pitchFamily="34" charset="0"/>
                <a:cs typeface="Calibri" panose="020F0502020204030204" pitchFamily="34" charset="0"/>
              </a:rPr>
              <a:t>Opleidingsvorm 4, type 9 (OV4)</a:t>
            </a:r>
            <a:endParaRPr lang="nl-BE" dirty="0"/>
          </a:p>
        </p:txBody>
      </p:sp>
      <p:pic>
        <p:nvPicPr>
          <p:cNvPr id="4" name="Picture 2">
            <a:extLst>
              <a:ext uri="{FF2B5EF4-FFF2-40B4-BE49-F238E27FC236}">
                <a16:creationId xmlns:a16="http://schemas.microsoft.com/office/drawing/2014/main" id="{486431FC-6A73-D27D-FBA6-117C2FF68A8A}"/>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035565" y="1989509"/>
            <a:ext cx="8004495" cy="4611039"/>
          </a:xfrm>
          <a:prstGeom prst="rect">
            <a:avLst/>
          </a:prstGeom>
          <a:noFill/>
          <a:extLst>
            <a:ext uri="{909E8E84-426E-40DD-AFC4-6F175D3DCCD1}">
              <a14:hiddenFill xmlns:a14="http://schemas.microsoft.com/office/drawing/2010/main">
                <a:solidFill>
                  <a:srgbClr val="FFFFFF"/>
                </a:solidFill>
              </a14:hiddenFill>
            </a:ext>
          </a:extLst>
        </p:spPr>
      </p:pic>
      <p:sp>
        <p:nvSpPr>
          <p:cNvPr id="6" name="Tekstvak 5">
            <a:extLst>
              <a:ext uri="{FF2B5EF4-FFF2-40B4-BE49-F238E27FC236}">
                <a16:creationId xmlns:a16="http://schemas.microsoft.com/office/drawing/2014/main" id="{40F4875F-99A9-198C-3791-93BC6A613AC9}"/>
              </a:ext>
            </a:extLst>
          </p:cNvPr>
          <p:cNvSpPr txBox="1"/>
          <p:nvPr/>
        </p:nvSpPr>
        <p:spPr>
          <a:xfrm>
            <a:off x="794552" y="1464963"/>
            <a:ext cx="7062186" cy="400110"/>
          </a:xfrm>
          <a:prstGeom prst="rect">
            <a:avLst/>
          </a:prstGeom>
          <a:noFill/>
        </p:spPr>
        <p:txBody>
          <a:bodyPr wrap="square">
            <a:spAutoFit/>
          </a:bodyPr>
          <a:lstStyle/>
          <a:p>
            <a:r>
              <a:rPr lang="nl-NL" sz="2000" dirty="0">
                <a:latin typeface="Calibri" panose="020F0502020204030204" pitchFamily="34" charset="0"/>
                <a:cs typeface="Calibri" panose="020F0502020204030204" pitchFamily="34" charset="0"/>
              </a:rPr>
              <a:t>OV4 heeft dezelfde structuur als het gewoon secundair onderwijs</a:t>
            </a:r>
          </a:p>
        </p:txBody>
      </p:sp>
    </p:spTree>
    <p:extLst>
      <p:ext uri="{BB962C8B-B14F-4D97-AF65-F5344CB8AC3E}">
        <p14:creationId xmlns:p14="http://schemas.microsoft.com/office/powerpoint/2010/main" val="264989102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45E3BDF-2A6B-439A-B14C-192C2137B633}"/>
              </a:ext>
            </a:extLst>
          </p:cNvPr>
          <p:cNvSpPr>
            <a:spLocks noGrp="1"/>
          </p:cNvSpPr>
          <p:nvPr>
            <p:ph type="title"/>
          </p:nvPr>
        </p:nvSpPr>
        <p:spPr>
          <a:xfrm>
            <a:off x="677334" y="609600"/>
            <a:ext cx="8596668" cy="926237"/>
          </a:xfrm>
        </p:spPr>
        <p:txBody>
          <a:bodyPr/>
          <a:lstStyle/>
          <a:p>
            <a:r>
              <a:rPr lang="nl-NL" dirty="0">
                <a:solidFill>
                  <a:schemeClr val="accent5">
                    <a:lumMod val="75000"/>
                  </a:schemeClr>
                </a:solidFill>
                <a:latin typeface="Calibri" panose="020F0502020204030204" pitchFamily="34" charset="0"/>
                <a:cs typeface="Calibri" panose="020F0502020204030204" pitchFamily="34" charset="0"/>
              </a:rPr>
              <a:t>Opleidingsvorm (OV) 4, Type 9</a:t>
            </a:r>
            <a:endParaRPr lang="nl-BE" dirty="0">
              <a:solidFill>
                <a:schemeClr val="accent5">
                  <a:lumMod val="75000"/>
                </a:schemeClr>
              </a:solidFill>
              <a:latin typeface="Calibri" panose="020F0502020204030204" pitchFamily="34" charset="0"/>
              <a:cs typeface="Calibri" panose="020F0502020204030204" pitchFamily="34" charset="0"/>
            </a:endParaRPr>
          </a:p>
        </p:txBody>
      </p:sp>
      <p:sp>
        <p:nvSpPr>
          <p:cNvPr id="3" name="Tijdelijke aanduiding voor inhoud 2">
            <a:extLst>
              <a:ext uri="{FF2B5EF4-FFF2-40B4-BE49-F238E27FC236}">
                <a16:creationId xmlns:a16="http://schemas.microsoft.com/office/drawing/2014/main" id="{B036EEF0-86E3-49E1-A192-8311F595FCF1}"/>
              </a:ext>
            </a:extLst>
          </p:cNvPr>
          <p:cNvSpPr>
            <a:spLocks noGrp="1"/>
          </p:cNvSpPr>
          <p:nvPr>
            <p:ph idx="1"/>
          </p:nvPr>
        </p:nvSpPr>
        <p:spPr>
          <a:xfrm>
            <a:off x="677334" y="1376039"/>
            <a:ext cx="9123614" cy="4665323"/>
          </a:xfrm>
        </p:spPr>
        <p:txBody>
          <a:bodyPr>
            <a:normAutofit/>
          </a:bodyPr>
          <a:lstStyle/>
          <a:p>
            <a:r>
              <a:rPr lang="nl-NL" dirty="0">
                <a:latin typeface="Calibri" panose="020F0502020204030204" pitchFamily="34" charset="0"/>
                <a:cs typeface="Calibri" panose="020F0502020204030204" pitchFamily="34" charset="0"/>
              </a:rPr>
              <a:t>Inhoud en structuur van het gewoon onderwijs</a:t>
            </a:r>
          </a:p>
          <a:p>
            <a:r>
              <a:rPr lang="nl-NL" dirty="0">
                <a:latin typeface="Calibri" panose="020F0502020204030204" pitchFamily="34" charset="0"/>
                <a:cs typeface="Calibri" panose="020F0502020204030204" pitchFamily="34" charset="0"/>
              </a:rPr>
              <a:t>Aangepaste omkadering specifiek gericht op leerlingen met ASS</a:t>
            </a:r>
          </a:p>
          <a:p>
            <a:pPr lvl="1"/>
            <a:r>
              <a:rPr lang="nl-NL" sz="1800" dirty="0">
                <a:latin typeface="Calibri" panose="020F0502020204030204" pitchFamily="34" charset="0"/>
                <a:cs typeface="Calibri" panose="020F0502020204030204" pitchFamily="34" charset="0"/>
              </a:rPr>
              <a:t>Kleinere klassen</a:t>
            </a:r>
          </a:p>
          <a:p>
            <a:pPr lvl="1"/>
            <a:r>
              <a:rPr lang="nl-NL" sz="1800" dirty="0">
                <a:latin typeface="Calibri" panose="020F0502020204030204" pitchFamily="34" charset="0"/>
                <a:cs typeface="Calibri" panose="020F0502020204030204" pitchFamily="34" charset="0"/>
              </a:rPr>
              <a:t>Paramedische ondersteuning </a:t>
            </a:r>
          </a:p>
          <a:p>
            <a:pPr lvl="1"/>
            <a:r>
              <a:rPr lang="nl-NL" sz="1800" dirty="0">
                <a:latin typeface="Calibri" panose="020F0502020204030204" pitchFamily="34" charset="0"/>
                <a:cs typeface="Calibri" panose="020F0502020204030204" pitchFamily="34" charset="0"/>
              </a:rPr>
              <a:t>Individueel handelingsplan</a:t>
            </a:r>
          </a:p>
          <a:p>
            <a:r>
              <a:rPr lang="nl-NL" dirty="0">
                <a:latin typeface="Calibri" panose="020F0502020204030204" pitchFamily="34" charset="0"/>
                <a:cs typeface="Calibri" panose="020F0502020204030204" pitchFamily="34" charset="0"/>
              </a:rPr>
              <a:t>Zelfde programma’s en overgangsvoorwaarden als in het gewoon onderwijs</a:t>
            </a:r>
          </a:p>
          <a:p>
            <a:r>
              <a:rPr lang="nl-NL" dirty="0">
                <a:latin typeface="Calibri" panose="020F0502020204030204" pitchFamily="34" charset="0"/>
                <a:cs typeface="Calibri" panose="020F0502020204030204" pitchFamily="34" charset="0"/>
              </a:rPr>
              <a:t>Meestal op de campus van een school gewoon onderwijs</a:t>
            </a:r>
          </a:p>
          <a:p>
            <a:pPr lvl="1"/>
            <a:r>
              <a:rPr lang="nl-NL" sz="1800" dirty="0">
                <a:latin typeface="Calibri" panose="020F0502020204030204" pitchFamily="34" charset="0"/>
                <a:cs typeface="Calibri" panose="020F0502020204030204" pitchFamily="34" charset="0"/>
              </a:rPr>
              <a:t>1</a:t>
            </a:r>
            <a:r>
              <a:rPr lang="nl-NL" sz="1800" baseline="30000" dirty="0">
                <a:latin typeface="Calibri" panose="020F0502020204030204" pitchFamily="34" charset="0"/>
                <a:cs typeface="Calibri" panose="020F0502020204030204" pitchFamily="34" charset="0"/>
              </a:rPr>
              <a:t>ste</a:t>
            </a:r>
            <a:r>
              <a:rPr lang="nl-NL" sz="1800" dirty="0">
                <a:latin typeface="Calibri" panose="020F0502020204030204" pitchFamily="34" charset="0"/>
                <a:cs typeface="Calibri" panose="020F0502020204030204" pitchFamily="34" charset="0"/>
              </a:rPr>
              <a:t> graad in aparte klassen</a:t>
            </a:r>
          </a:p>
          <a:p>
            <a:pPr lvl="1"/>
            <a:r>
              <a:rPr lang="nl-NL" sz="1800" dirty="0">
                <a:latin typeface="Calibri" panose="020F0502020204030204" pitchFamily="34" charset="0"/>
                <a:cs typeface="Calibri" panose="020F0502020204030204" pitchFamily="34" charset="0"/>
              </a:rPr>
              <a:t>Geleidelijk meer inclusie </a:t>
            </a:r>
          </a:p>
          <a:p>
            <a:pPr lvl="1"/>
            <a:endParaRPr lang="nl-NL" dirty="0">
              <a:latin typeface="Calibri" panose="020F0502020204030204" pitchFamily="34" charset="0"/>
              <a:cs typeface="Calibri" panose="020F0502020204030204" pitchFamily="34" charset="0"/>
            </a:endParaRPr>
          </a:p>
          <a:p>
            <a:pPr lvl="1"/>
            <a:endParaRPr lang="nl-NL" dirty="0">
              <a:latin typeface="Calibri" panose="020F0502020204030204" pitchFamily="34" charset="0"/>
              <a:cs typeface="Calibri" panose="020F0502020204030204" pitchFamily="34" charset="0"/>
            </a:endParaRPr>
          </a:p>
          <a:p>
            <a:pPr lvl="1"/>
            <a:endParaRPr lang="nl-NL" dirty="0">
              <a:latin typeface="Calibri" panose="020F0502020204030204" pitchFamily="34" charset="0"/>
              <a:cs typeface="Calibri" panose="020F0502020204030204" pitchFamily="34" charset="0"/>
            </a:endParaRPr>
          </a:p>
          <a:p>
            <a:pPr marL="457200" lvl="1" indent="0">
              <a:buNone/>
            </a:pPr>
            <a:endParaRPr lang="nl-NL" sz="1800" dirty="0">
              <a:latin typeface="Calibri" panose="020F0502020204030204" pitchFamily="34" charset="0"/>
              <a:cs typeface="Calibri" panose="020F0502020204030204" pitchFamily="34" charset="0"/>
            </a:endParaRPr>
          </a:p>
        </p:txBody>
      </p:sp>
      <p:pic>
        <p:nvPicPr>
          <p:cNvPr id="4" name="Afbeelding 3">
            <a:extLst>
              <a:ext uri="{FF2B5EF4-FFF2-40B4-BE49-F238E27FC236}">
                <a16:creationId xmlns:a16="http://schemas.microsoft.com/office/drawing/2014/main" id="{07104167-45C5-4317-BB47-F66CA0B5BFAB}"/>
              </a:ext>
            </a:extLst>
          </p:cNvPr>
          <p:cNvPicPr>
            <a:picLocks noChangeAspect="1"/>
          </p:cNvPicPr>
          <p:nvPr/>
        </p:nvPicPr>
        <p:blipFill rotWithShape="1">
          <a:blip r:embed="rId4"/>
          <a:srcRect l="3053" t="10856" r="57829" b="7232"/>
          <a:stretch/>
        </p:blipFill>
        <p:spPr>
          <a:xfrm>
            <a:off x="147705" y="115955"/>
            <a:ext cx="806452" cy="579783"/>
          </a:xfrm>
          <a:prstGeom prst="rect">
            <a:avLst/>
          </a:prstGeom>
          <a:gradFill>
            <a:gsLst>
              <a:gs pos="100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p:spPr>
      </p:pic>
    </p:spTree>
    <p:custDataLst>
      <p:tags r:id="rId1"/>
    </p:custDataLst>
    <p:extLst>
      <p:ext uri="{BB962C8B-B14F-4D97-AF65-F5344CB8AC3E}">
        <p14:creationId xmlns:p14="http://schemas.microsoft.com/office/powerpoint/2010/main" val="12643656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45E3BDF-2A6B-439A-B14C-192C2137B633}"/>
              </a:ext>
            </a:extLst>
          </p:cNvPr>
          <p:cNvSpPr>
            <a:spLocks noGrp="1"/>
          </p:cNvSpPr>
          <p:nvPr>
            <p:ph type="title"/>
          </p:nvPr>
        </p:nvSpPr>
        <p:spPr>
          <a:xfrm>
            <a:off x="677334" y="609600"/>
            <a:ext cx="8596668" cy="926237"/>
          </a:xfrm>
        </p:spPr>
        <p:txBody>
          <a:bodyPr/>
          <a:lstStyle/>
          <a:p>
            <a:r>
              <a:rPr lang="nl-NL" dirty="0">
                <a:solidFill>
                  <a:schemeClr val="accent5">
                    <a:lumMod val="75000"/>
                  </a:schemeClr>
                </a:solidFill>
                <a:latin typeface="Calibri" panose="020F0502020204030204" pitchFamily="34" charset="0"/>
                <a:cs typeface="Calibri" panose="020F0502020204030204" pitchFamily="34" charset="0"/>
              </a:rPr>
              <a:t>Aanbod OV 4, Type 9</a:t>
            </a:r>
            <a:endParaRPr lang="nl-BE" dirty="0">
              <a:solidFill>
                <a:schemeClr val="accent5">
                  <a:lumMod val="75000"/>
                </a:schemeClr>
              </a:solidFill>
              <a:latin typeface="Calibri" panose="020F0502020204030204" pitchFamily="34" charset="0"/>
              <a:cs typeface="Calibri" panose="020F0502020204030204" pitchFamily="34" charset="0"/>
            </a:endParaRPr>
          </a:p>
        </p:txBody>
      </p:sp>
      <p:sp>
        <p:nvSpPr>
          <p:cNvPr id="3" name="Tijdelijke aanduiding voor inhoud 2">
            <a:extLst>
              <a:ext uri="{FF2B5EF4-FFF2-40B4-BE49-F238E27FC236}">
                <a16:creationId xmlns:a16="http://schemas.microsoft.com/office/drawing/2014/main" id="{B036EEF0-86E3-49E1-A192-8311F595FCF1}"/>
              </a:ext>
            </a:extLst>
          </p:cNvPr>
          <p:cNvSpPr>
            <a:spLocks noGrp="1"/>
          </p:cNvSpPr>
          <p:nvPr>
            <p:ph idx="1"/>
          </p:nvPr>
        </p:nvSpPr>
        <p:spPr>
          <a:xfrm>
            <a:off x="677334" y="1376039"/>
            <a:ext cx="9123614" cy="5193437"/>
          </a:xfrm>
        </p:spPr>
        <p:txBody>
          <a:bodyPr>
            <a:normAutofit fontScale="92500" lnSpcReduction="20000"/>
          </a:bodyPr>
          <a:lstStyle/>
          <a:p>
            <a:r>
              <a:rPr lang="nl-NL" dirty="0">
                <a:latin typeface="Calibri" panose="020F0502020204030204" pitchFamily="34" charset="0"/>
                <a:cs typeface="Calibri" panose="020F0502020204030204" pitchFamily="34" charset="0"/>
              </a:rPr>
              <a:t>Leuven</a:t>
            </a:r>
          </a:p>
          <a:p>
            <a:pPr lvl="1"/>
            <a:r>
              <a:rPr lang="nl-NL" dirty="0">
                <a:latin typeface="Calibri" panose="020F0502020204030204" pitchFamily="34" charset="0"/>
                <a:cs typeface="Calibri" panose="020F0502020204030204" pitchFamily="34" charset="0"/>
              </a:rPr>
              <a:t>1</a:t>
            </a:r>
            <a:r>
              <a:rPr lang="nl-NL" baseline="30000" dirty="0">
                <a:latin typeface="Calibri" panose="020F0502020204030204" pitchFamily="34" charset="0"/>
                <a:cs typeface="Calibri" panose="020F0502020204030204" pitchFamily="34" charset="0"/>
              </a:rPr>
              <a:t>e</a:t>
            </a:r>
            <a:r>
              <a:rPr lang="nl-NL" dirty="0">
                <a:latin typeface="Calibri" panose="020F0502020204030204" pitchFamily="34" charset="0"/>
                <a:cs typeface="Calibri" panose="020F0502020204030204" pitchFamily="34" charset="0"/>
              </a:rPr>
              <a:t> leerjaar A</a:t>
            </a:r>
          </a:p>
          <a:p>
            <a:pPr lvl="2"/>
            <a:r>
              <a:rPr lang="nl-NL" sz="1600" dirty="0">
                <a:latin typeface="Calibri" panose="020F0502020204030204" pitchFamily="34" charset="0"/>
                <a:cs typeface="Calibri" panose="020F0502020204030204" pitchFamily="34" charset="0"/>
              </a:rPr>
              <a:t>BuSO Don Bosco Groenveld Plus (Heverlee)</a:t>
            </a:r>
          </a:p>
          <a:p>
            <a:pPr lvl="2"/>
            <a:r>
              <a:rPr lang="nl-NL" sz="1600" dirty="0">
                <a:latin typeface="Calibri" panose="020F0502020204030204" pitchFamily="34" charset="0"/>
                <a:cs typeface="Calibri" panose="020F0502020204030204" pitchFamily="34" charset="0"/>
              </a:rPr>
              <a:t>BuSO Woudlucht</a:t>
            </a:r>
          </a:p>
          <a:p>
            <a:pPr lvl="3"/>
            <a:r>
              <a:rPr lang="nl-NL" sz="1600" dirty="0">
                <a:latin typeface="Calibri" panose="020F0502020204030204" pitchFamily="34" charset="0"/>
                <a:cs typeface="Calibri" panose="020F0502020204030204" pitchFamily="34" charset="0"/>
              </a:rPr>
              <a:t>Campus KA2 Ring (Leuven)</a:t>
            </a:r>
          </a:p>
          <a:p>
            <a:pPr lvl="3"/>
            <a:r>
              <a:rPr lang="nl-NL" sz="1600" dirty="0">
                <a:latin typeface="Calibri" panose="020F0502020204030204" pitchFamily="34" charset="0"/>
                <a:cs typeface="Calibri" panose="020F0502020204030204" pitchFamily="34" charset="0"/>
              </a:rPr>
              <a:t>Campus </a:t>
            </a:r>
            <a:r>
              <a:rPr lang="nl-NL" sz="1600" dirty="0" err="1">
                <a:latin typeface="Calibri" panose="020F0502020204030204" pitchFamily="34" charset="0"/>
                <a:cs typeface="Calibri" panose="020F0502020204030204" pitchFamily="34" charset="0"/>
              </a:rPr>
              <a:t>Redingenhof</a:t>
            </a:r>
            <a:endParaRPr lang="nl-NL" sz="1600" dirty="0">
              <a:latin typeface="Calibri" panose="020F0502020204030204" pitchFamily="34" charset="0"/>
              <a:cs typeface="Calibri" panose="020F0502020204030204" pitchFamily="34" charset="0"/>
            </a:endParaRPr>
          </a:p>
          <a:p>
            <a:pPr lvl="1"/>
            <a:r>
              <a:rPr lang="nl-NL" dirty="0">
                <a:latin typeface="Calibri" panose="020F0502020204030204" pitchFamily="34" charset="0"/>
                <a:cs typeface="Calibri" panose="020F0502020204030204" pitchFamily="34" charset="0"/>
              </a:rPr>
              <a:t>1</a:t>
            </a:r>
            <a:r>
              <a:rPr lang="nl-NL" baseline="30000" dirty="0">
                <a:latin typeface="Calibri" panose="020F0502020204030204" pitchFamily="34" charset="0"/>
                <a:cs typeface="Calibri" panose="020F0502020204030204" pitchFamily="34" charset="0"/>
              </a:rPr>
              <a:t>e</a:t>
            </a:r>
            <a:r>
              <a:rPr lang="nl-NL" dirty="0">
                <a:latin typeface="Calibri" panose="020F0502020204030204" pitchFamily="34" charset="0"/>
                <a:cs typeface="Calibri" panose="020F0502020204030204" pitchFamily="34" charset="0"/>
              </a:rPr>
              <a:t> leerjaar B</a:t>
            </a:r>
          </a:p>
          <a:p>
            <a:pPr lvl="2"/>
            <a:r>
              <a:rPr lang="nl-NL" sz="1600" dirty="0">
                <a:latin typeface="Calibri" panose="020F0502020204030204" pitchFamily="34" charset="0"/>
                <a:cs typeface="Calibri" panose="020F0502020204030204" pitchFamily="34" charset="0"/>
              </a:rPr>
              <a:t>BuSO Don Bosco Groenveld Plus (Heverlee)</a:t>
            </a:r>
          </a:p>
          <a:p>
            <a:pPr lvl="2"/>
            <a:r>
              <a:rPr lang="nl-NL" sz="1600" dirty="0">
                <a:latin typeface="Calibri" panose="020F0502020204030204" pitchFamily="34" charset="0"/>
                <a:cs typeface="Calibri" panose="020F0502020204030204" pitchFamily="34" charset="0"/>
              </a:rPr>
              <a:t>BuSO Woudlucht</a:t>
            </a:r>
          </a:p>
          <a:p>
            <a:pPr lvl="3"/>
            <a:r>
              <a:rPr lang="nl-NL" sz="1600" dirty="0">
                <a:latin typeface="Calibri" panose="020F0502020204030204" pitchFamily="34" charset="0"/>
                <a:cs typeface="Calibri" panose="020F0502020204030204" pitchFamily="34" charset="0"/>
              </a:rPr>
              <a:t>Campus </a:t>
            </a:r>
            <a:r>
              <a:rPr lang="nl-NL" sz="1600" dirty="0" err="1">
                <a:latin typeface="Calibri" panose="020F0502020204030204" pitchFamily="34" charset="0"/>
                <a:cs typeface="Calibri" panose="020F0502020204030204" pitchFamily="34" charset="0"/>
              </a:rPr>
              <a:t>Redingenhof</a:t>
            </a:r>
            <a:endParaRPr lang="nl-NL" sz="1600" dirty="0">
              <a:latin typeface="Calibri" panose="020F0502020204030204" pitchFamily="34" charset="0"/>
              <a:cs typeface="Calibri" panose="020F0502020204030204" pitchFamily="34" charset="0"/>
            </a:endParaRPr>
          </a:p>
          <a:p>
            <a:pPr lvl="1"/>
            <a:r>
              <a:rPr lang="nl-BE" u="sng" dirty="0">
                <a:hlinkClick r:id="rId4"/>
              </a:rPr>
              <a:t>https://www.ov4type9inleuven.be/</a:t>
            </a:r>
            <a:endParaRPr lang="nl-NL" dirty="0">
              <a:latin typeface="Calibri" panose="020F0502020204030204" pitchFamily="34" charset="0"/>
              <a:cs typeface="Calibri" panose="020F0502020204030204" pitchFamily="34" charset="0"/>
            </a:endParaRPr>
          </a:p>
          <a:p>
            <a:r>
              <a:rPr lang="nl-NL" dirty="0">
                <a:latin typeface="Calibri" panose="020F0502020204030204" pitchFamily="34" charset="0"/>
                <a:cs typeface="Calibri" panose="020F0502020204030204" pitchFamily="34" charset="0"/>
              </a:rPr>
              <a:t>Buiten Leuven</a:t>
            </a:r>
            <a:endParaRPr lang="nl-NL" dirty="0">
              <a:latin typeface="Calibri" panose="020F0502020204030204" pitchFamily="34" charset="0"/>
              <a:cs typeface="Calibri" panose="020F0502020204030204" pitchFamily="34" charset="0"/>
              <a:hlinkClick r:id="rId5"/>
            </a:endParaRPr>
          </a:p>
          <a:p>
            <a:pPr lvl="1"/>
            <a:r>
              <a:rPr lang="nl-NL" dirty="0">
                <a:latin typeface="Calibri" panose="020F0502020204030204" pitchFamily="34" charset="0"/>
                <a:cs typeface="Calibri" panose="020F0502020204030204" pitchFamily="34" charset="0"/>
              </a:rPr>
              <a:t>BuSO </a:t>
            </a:r>
            <a:r>
              <a:rPr lang="nl-NL" dirty="0" err="1">
                <a:latin typeface="Calibri" panose="020F0502020204030204" pitchFamily="34" charset="0"/>
                <a:cs typeface="Calibri" panose="020F0502020204030204" pitchFamily="34" charset="0"/>
              </a:rPr>
              <a:t>Mariadal</a:t>
            </a:r>
            <a:r>
              <a:rPr lang="nl-NL" dirty="0">
                <a:latin typeface="Calibri" panose="020F0502020204030204" pitchFamily="34" charset="0"/>
                <a:cs typeface="Calibri" panose="020F0502020204030204" pitchFamily="34" charset="0"/>
              </a:rPr>
              <a:t> Hoegaarden (de Pass)</a:t>
            </a:r>
          </a:p>
          <a:p>
            <a:pPr lvl="1"/>
            <a:r>
              <a:rPr lang="nl-NL" dirty="0">
                <a:latin typeface="Calibri" panose="020F0502020204030204" pitchFamily="34" charset="0"/>
                <a:cs typeface="Calibri" panose="020F0502020204030204" pitchFamily="34" charset="0"/>
              </a:rPr>
              <a:t>BuSO KI </a:t>
            </a:r>
            <a:r>
              <a:rPr lang="nl-NL" dirty="0" err="1">
                <a:latin typeface="Calibri" panose="020F0502020204030204" pitchFamily="34" charset="0"/>
                <a:cs typeface="Calibri" panose="020F0502020204030204" pitchFamily="34" charset="0"/>
              </a:rPr>
              <a:t>Woluwe</a:t>
            </a:r>
            <a:endParaRPr lang="nl-NL" dirty="0">
              <a:latin typeface="Calibri" panose="020F0502020204030204" pitchFamily="34" charset="0"/>
              <a:cs typeface="Calibri" panose="020F0502020204030204" pitchFamily="34" charset="0"/>
              <a:hlinkClick r:id="rId5"/>
            </a:endParaRPr>
          </a:p>
          <a:p>
            <a:pPr lvl="1"/>
            <a:r>
              <a:rPr lang="nl-NL" dirty="0">
                <a:latin typeface="Calibri" panose="020F0502020204030204" pitchFamily="34" charset="0"/>
                <a:cs typeface="Calibri" panose="020F0502020204030204" pitchFamily="34" charset="0"/>
                <a:hlinkClick r:id="rId5"/>
              </a:rPr>
              <a:t>https://www.onderwijskiezer.be/v2/index.php</a:t>
            </a:r>
            <a:endParaRPr lang="nl-NL" dirty="0">
              <a:latin typeface="Calibri" panose="020F0502020204030204" pitchFamily="34" charset="0"/>
              <a:cs typeface="Calibri" panose="020F0502020204030204" pitchFamily="34" charset="0"/>
            </a:endParaRPr>
          </a:p>
          <a:p>
            <a:pPr lvl="2"/>
            <a:r>
              <a:rPr lang="nl-NL" dirty="0">
                <a:latin typeface="Calibri" panose="020F0502020204030204" pitchFamily="34" charset="0"/>
                <a:cs typeface="Calibri" panose="020F0502020204030204" pitchFamily="34" charset="0"/>
              </a:rPr>
              <a:t>Secundair onderwijs &gt; Scholenzoeker </a:t>
            </a:r>
            <a:r>
              <a:rPr lang="nl-NL" dirty="0" err="1">
                <a:latin typeface="Calibri" panose="020F0502020204030204" pitchFamily="34" charset="0"/>
                <a:cs typeface="Calibri" panose="020F0502020204030204" pitchFamily="34" charset="0"/>
              </a:rPr>
              <a:t>Buso</a:t>
            </a:r>
            <a:r>
              <a:rPr lang="nl-NL" dirty="0">
                <a:latin typeface="Calibri" panose="020F0502020204030204" pitchFamily="34" charset="0"/>
                <a:cs typeface="Calibri" panose="020F0502020204030204" pitchFamily="34" charset="0"/>
              </a:rPr>
              <a:t> &gt; Opleidingsvorm OV4 Type 9</a:t>
            </a:r>
          </a:p>
          <a:p>
            <a:endParaRPr lang="nl-NL" dirty="0">
              <a:latin typeface="Calibri" panose="020F0502020204030204" pitchFamily="34" charset="0"/>
              <a:cs typeface="Calibri" panose="020F0502020204030204" pitchFamily="34" charset="0"/>
            </a:endParaRPr>
          </a:p>
          <a:p>
            <a:pPr lvl="1"/>
            <a:endParaRPr lang="nl-NL" sz="1800" dirty="0">
              <a:latin typeface="Calibri" panose="020F0502020204030204" pitchFamily="34" charset="0"/>
              <a:cs typeface="Calibri" panose="020F0502020204030204" pitchFamily="34" charset="0"/>
            </a:endParaRPr>
          </a:p>
          <a:p>
            <a:pPr marL="457200" lvl="1" indent="0">
              <a:buNone/>
            </a:pPr>
            <a:endParaRPr lang="nl-NL" dirty="0">
              <a:latin typeface="Calibri" panose="020F0502020204030204" pitchFamily="34" charset="0"/>
              <a:cs typeface="Calibri" panose="020F0502020204030204" pitchFamily="34" charset="0"/>
            </a:endParaRPr>
          </a:p>
          <a:p>
            <a:pPr lvl="1"/>
            <a:endParaRPr lang="nl-NL" dirty="0">
              <a:latin typeface="Calibri" panose="020F0502020204030204" pitchFamily="34" charset="0"/>
              <a:cs typeface="Calibri" panose="020F0502020204030204" pitchFamily="34" charset="0"/>
            </a:endParaRPr>
          </a:p>
          <a:p>
            <a:pPr lvl="1"/>
            <a:endParaRPr lang="nl-NL" dirty="0">
              <a:latin typeface="Calibri" panose="020F0502020204030204" pitchFamily="34" charset="0"/>
              <a:cs typeface="Calibri" panose="020F0502020204030204" pitchFamily="34" charset="0"/>
            </a:endParaRPr>
          </a:p>
          <a:p>
            <a:pPr lvl="1"/>
            <a:endParaRPr lang="nl-NL" dirty="0">
              <a:latin typeface="Calibri" panose="020F0502020204030204" pitchFamily="34" charset="0"/>
              <a:cs typeface="Calibri" panose="020F0502020204030204" pitchFamily="34" charset="0"/>
            </a:endParaRPr>
          </a:p>
          <a:p>
            <a:pPr marL="457200" lvl="1" indent="0">
              <a:buNone/>
            </a:pPr>
            <a:endParaRPr lang="nl-NL" sz="1800" dirty="0">
              <a:latin typeface="Calibri" panose="020F0502020204030204" pitchFamily="34" charset="0"/>
              <a:cs typeface="Calibri" panose="020F0502020204030204" pitchFamily="34" charset="0"/>
            </a:endParaRPr>
          </a:p>
        </p:txBody>
      </p:sp>
      <p:pic>
        <p:nvPicPr>
          <p:cNvPr id="4" name="Afbeelding 3">
            <a:extLst>
              <a:ext uri="{FF2B5EF4-FFF2-40B4-BE49-F238E27FC236}">
                <a16:creationId xmlns:a16="http://schemas.microsoft.com/office/drawing/2014/main" id="{B830B396-50A7-4675-93E1-87B650A62D26}"/>
              </a:ext>
            </a:extLst>
          </p:cNvPr>
          <p:cNvPicPr>
            <a:picLocks noChangeAspect="1"/>
          </p:cNvPicPr>
          <p:nvPr/>
        </p:nvPicPr>
        <p:blipFill rotWithShape="1">
          <a:blip r:embed="rId6"/>
          <a:srcRect l="3053" t="10856" r="57829" b="7232"/>
          <a:stretch/>
        </p:blipFill>
        <p:spPr>
          <a:xfrm>
            <a:off x="147705" y="115955"/>
            <a:ext cx="806452" cy="579783"/>
          </a:xfrm>
          <a:prstGeom prst="rect">
            <a:avLst/>
          </a:prstGeom>
          <a:gradFill>
            <a:gsLst>
              <a:gs pos="100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p:spPr>
      </p:pic>
    </p:spTree>
    <p:custDataLst>
      <p:tags r:id="rId1"/>
    </p:custDataLst>
    <p:extLst>
      <p:ext uri="{BB962C8B-B14F-4D97-AF65-F5344CB8AC3E}">
        <p14:creationId xmlns:p14="http://schemas.microsoft.com/office/powerpoint/2010/main" val="17581937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9" end="9"/>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10" end="10"/>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11" end="11"/>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
                                            <p:txEl>
                                              <p:pRg st="12" end="12"/>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
                                            <p:txEl>
                                              <p:pRg st="13" end="13"/>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3">
                                            <p:txEl>
                                              <p:pRg st="14" end="14"/>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3">
                                            <p:txEl>
                                              <p:pRg st="15" end="1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45E3BDF-2A6B-439A-B14C-192C2137B633}"/>
              </a:ext>
            </a:extLst>
          </p:cNvPr>
          <p:cNvSpPr>
            <a:spLocks noGrp="1"/>
          </p:cNvSpPr>
          <p:nvPr>
            <p:ph type="title"/>
          </p:nvPr>
        </p:nvSpPr>
        <p:spPr>
          <a:xfrm>
            <a:off x="677334" y="609600"/>
            <a:ext cx="8596668" cy="926237"/>
          </a:xfrm>
        </p:spPr>
        <p:txBody>
          <a:bodyPr/>
          <a:lstStyle/>
          <a:p>
            <a:r>
              <a:rPr lang="nl-NL" dirty="0">
                <a:solidFill>
                  <a:schemeClr val="accent5">
                    <a:lumMod val="75000"/>
                  </a:schemeClr>
                </a:solidFill>
                <a:latin typeface="Calibri" panose="020F0502020204030204" pitchFamily="34" charset="0"/>
                <a:cs typeface="Calibri" panose="020F0502020204030204" pitchFamily="34" charset="0"/>
              </a:rPr>
              <a:t>Aanmelden OV 4, Type 9</a:t>
            </a:r>
            <a:endParaRPr lang="nl-BE" dirty="0">
              <a:solidFill>
                <a:schemeClr val="accent5">
                  <a:lumMod val="75000"/>
                </a:schemeClr>
              </a:solidFill>
              <a:latin typeface="Calibri" panose="020F0502020204030204" pitchFamily="34" charset="0"/>
              <a:cs typeface="Calibri" panose="020F0502020204030204" pitchFamily="34" charset="0"/>
            </a:endParaRPr>
          </a:p>
        </p:txBody>
      </p:sp>
      <p:sp>
        <p:nvSpPr>
          <p:cNvPr id="3" name="Tijdelijke aanduiding voor inhoud 2">
            <a:extLst>
              <a:ext uri="{FF2B5EF4-FFF2-40B4-BE49-F238E27FC236}">
                <a16:creationId xmlns:a16="http://schemas.microsoft.com/office/drawing/2014/main" id="{B036EEF0-86E3-49E1-A192-8311F595FCF1}"/>
              </a:ext>
            </a:extLst>
          </p:cNvPr>
          <p:cNvSpPr>
            <a:spLocks noGrp="1"/>
          </p:cNvSpPr>
          <p:nvPr>
            <p:ph idx="1"/>
          </p:nvPr>
        </p:nvSpPr>
        <p:spPr>
          <a:xfrm>
            <a:off x="677334" y="1376039"/>
            <a:ext cx="9123614" cy="4665323"/>
          </a:xfrm>
        </p:spPr>
        <p:txBody>
          <a:bodyPr>
            <a:normAutofit/>
          </a:bodyPr>
          <a:lstStyle/>
          <a:p>
            <a:r>
              <a:rPr lang="nl-NL" dirty="0">
                <a:latin typeface="Calibri" panose="020F0502020204030204" pitchFamily="34" charset="0"/>
                <a:cs typeface="Calibri" panose="020F0502020204030204" pitchFamily="34" charset="0"/>
              </a:rPr>
              <a:t>Leuven</a:t>
            </a:r>
            <a:endParaRPr lang="nl-NL" dirty="0">
              <a:latin typeface="Calibri" panose="020F0502020204030204" pitchFamily="34" charset="0"/>
              <a:cs typeface="Calibri" panose="020F0502020204030204" pitchFamily="34" charset="0"/>
              <a:hlinkClick r:id="rId3"/>
            </a:endParaRPr>
          </a:p>
          <a:p>
            <a:pPr lvl="1"/>
            <a:r>
              <a:rPr lang="nl-NL" sz="1800" dirty="0">
                <a:latin typeface="Calibri" panose="020F0502020204030204" pitchFamily="34" charset="0"/>
                <a:cs typeface="Calibri" panose="020F0502020204030204" pitchFamily="34" charset="0"/>
                <a:hlinkClick r:id="rId3"/>
              </a:rPr>
              <a:t>https://leuven.be/inschrijven-het-secundair-onderwijs</a:t>
            </a:r>
            <a:endParaRPr lang="nl-NL" sz="1800" dirty="0">
              <a:latin typeface="Calibri" panose="020F0502020204030204" pitchFamily="34" charset="0"/>
              <a:cs typeface="Calibri" panose="020F0502020204030204" pitchFamily="34" charset="0"/>
            </a:endParaRPr>
          </a:p>
          <a:p>
            <a:pPr lvl="1"/>
            <a:r>
              <a:rPr lang="nl-NL" sz="1800" dirty="0">
                <a:latin typeface="Calibri" panose="020F0502020204030204" pitchFamily="34" charset="0"/>
                <a:cs typeface="Calibri" panose="020F0502020204030204" pitchFamily="34" charset="0"/>
              </a:rPr>
              <a:t>zie brochure ‘aanmelden en inschrijven in het buitengewoon secundair onderwijs regio Leuven’</a:t>
            </a:r>
          </a:p>
          <a:p>
            <a:pPr marL="457200" lvl="1" indent="0">
              <a:buNone/>
            </a:pPr>
            <a:endParaRPr lang="nl-NL" dirty="0">
              <a:latin typeface="Calibri" panose="020F0502020204030204" pitchFamily="34" charset="0"/>
              <a:cs typeface="Calibri" panose="020F0502020204030204" pitchFamily="34" charset="0"/>
            </a:endParaRPr>
          </a:p>
          <a:p>
            <a:r>
              <a:rPr lang="nl-NL" dirty="0">
                <a:latin typeface="Calibri" panose="020F0502020204030204" pitchFamily="34" charset="0"/>
                <a:cs typeface="Calibri" panose="020F0502020204030204" pitchFamily="34" charset="0"/>
              </a:rPr>
              <a:t>Voor meer info over de inschrijving in de andere BuSO scholen buiten Leuven neemt u best contact op met de school van uw voorkeur</a:t>
            </a:r>
          </a:p>
          <a:p>
            <a:pPr lvl="1"/>
            <a:r>
              <a:rPr lang="nl-BE" u="sng" dirty="0">
                <a:hlinkClick r:id="rId4"/>
              </a:rPr>
              <a:t>https://www.onderwijskiezer.be/v2/secundair/sec_zoek_buso_samenscholing.php</a:t>
            </a:r>
            <a:endParaRPr lang="nl-BE" dirty="0"/>
          </a:p>
          <a:p>
            <a:pPr marL="457200" lvl="1" indent="0">
              <a:buNone/>
            </a:pPr>
            <a:endParaRPr lang="nl-NL" sz="1800" dirty="0">
              <a:latin typeface="Calibri" panose="020F0502020204030204" pitchFamily="34" charset="0"/>
              <a:cs typeface="Calibri" panose="020F0502020204030204" pitchFamily="34" charset="0"/>
            </a:endParaRPr>
          </a:p>
          <a:p>
            <a:r>
              <a:rPr lang="nl-NL" dirty="0">
                <a:latin typeface="Calibri" panose="020F0502020204030204" pitchFamily="34" charset="0"/>
                <a:cs typeface="Calibri" panose="020F0502020204030204" pitchFamily="34" charset="0"/>
              </a:rPr>
              <a:t>Plaatsen zijn beperkt dus belangrijk om een plan B te hebben!</a:t>
            </a:r>
          </a:p>
          <a:p>
            <a:pPr lvl="1"/>
            <a:r>
              <a:rPr lang="nl-NL" sz="1800" dirty="0">
                <a:latin typeface="Calibri" panose="020F0502020204030204" pitchFamily="34" charset="0"/>
                <a:cs typeface="Calibri" panose="020F0502020204030204" pitchFamily="34" charset="0"/>
              </a:rPr>
              <a:t>Best ook aanmelden in het gewoon secundair onderwijs</a:t>
            </a:r>
          </a:p>
        </p:txBody>
      </p:sp>
      <p:pic>
        <p:nvPicPr>
          <p:cNvPr id="4" name="Afbeelding 3">
            <a:extLst>
              <a:ext uri="{FF2B5EF4-FFF2-40B4-BE49-F238E27FC236}">
                <a16:creationId xmlns:a16="http://schemas.microsoft.com/office/drawing/2014/main" id="{B2C62B31-DAFB-4E6E-9F13-276A804E4CC6}"/>
              </a:ext>
            </a:extLst>
          </p:cNvPr>
          <p:cNvPicPr>
            <a:picLocks noChangeAspect="1"/>
          </p:cNvPicPr>
          <p:nvPr/>
        </p:nvPicPr>
        <p:blipFill rotWithShape="1">
          <a:blip r:embed="rId5"/>
          <a:srcRect l="3053" t="10856" r="57829" b="7232"/>
          <a:stretch/>
        </p:blipFill>
        <p:spPr>
          <a:xfrm>
            <a:off x="147705" y="115955"/>
            <a:ext cx="806452" cy="579783"/>
          </a:xfrm>
          <a:prstGeom prst="rect">
            <a:avLst/>
          </a:prstGeom>
          <a:gradFill>
            <a:gsLst>
              <a:gs pos="100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p:spPr>
      </p:pic>
    </p:spTree>
    <p:extLst>
      <p:ext uri="{BB962C8B-B14F-4D97-AF65-F5344CB8AC3E}">
        <p14:creationId xmlns:p14="http://schemas.microsoft.com/office/powerpoint/2010/main" val="347687692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0BCC763-28D0-49D0-B9D8-976E3AF31A37}"/>
              </a:ext>
            </a:extLst>
          </p:cNvPr>
          <p:cNvSpPr>
            <a:spLocks noGrp="1"/>
          </p:cNvSpPr>
          <p:nvPr>
            <p:ph type="title"/>
          </p:nvPr>
        </p:nvSpPr>
        <p:spPr>
          <a:xfrm>
            <a:off x="677334" y="609601"/>
            <a:ext cx="8596668" cy="677662"/>
          </a:xfrm>
        </p:spPr>
        <p:txBody>
          <a:bodyPr>
            <a:normAutofit/>
          </a:bodyPr>
          <a:lstStyle/>
          <a:p>
            <a:r>
              <a:rPr lang="nl-NL" dirty="0">
                <a:solidFill>
                  <a:schemeClr val="accent5">
                    <a:lumMod val="75000"/>
                  </a:schemeClr>
                </a:solidFill>
                <a:latin typeface="Calibri" panose="020F0502020204030204" pitchFamily="34" charset="0"/>
                <a:cs typeface="Calibri" panose="020F0502020204030204" pitchFamily="34" charset="0"/>
              </a:rPr>
              <a:t>Opleidingsvorm 3, Type 9</a:t>
            </a:r>
            <a:endParaRPr lang="nl-BE" dirty="0">
              <a:solidFill>
                <a:schemeClr val="accent5">
                  <a:lumMod val="75000"/>
                </a:schemeClr>
              </a:solidFill>
              <a:latin typeface="Calibri" panose="020F0502020204030204" pitchFamily="34" charset="0"/>
              <a:cs typeface="Calibri" panose="020F0502020204030204" pitchFamily="34" charset="0"/>
            </a:endParaRPr>
          </a:p>
        </p:txBody>
      </p:sp>
      <p:sp>
        <p:nvSpPr>
          <p:cNvPr id="3" name="Tijdelijke aanduiding voor inhoud 2">
            <a:extLst>
              <a:ext uri="{FF2B5EF4-FFF2-40B4-BE49-F238E27FC236}">
                <a16:creationId xmlns:a16="http://schemas.microsoft.com/office/drawing/2014/main" id="{46529E8A-242E-4FE0-9BFA-4F7FE6A94DFB}"/>
              </a:ext>
            </a:extLst>
          </p:cNvPr>
          <p:cNvSpPr>
            <a:spLocks noGrp="1"/>
          </p:cNvSpPr>
          <p:nvPr>
            <p:ph idx="1"/>
          </p:nvPr>
        </p:nvSpPr>
        <p:spPr>
          <a:xfrm>
            <a:off x="677334" y="1287263"/>
            <a:ext cx="8596668" cy="5202314"/>
          </a:xfrm>
        </p:spPr>
        <p:txBody>
          <a:bodyPr>
            <a:normAutofit/>
          </a:bodyPr>
          <a:lstStyle/>
          <a:p>
            <a:r>
              <a:rPr lang="nl-NL" dirty="0">
                <a:latin typeface="Calibri" panose="020F0502020204030204" pitchFamily="34" charset="0"/>
                <a:cs typeface="Calibri" panose="020F0502020204030204" pitchFamily="34" charset="0"/>
              </a:rPr>
              <a:t>Geeft leerlingen een algemene, sociale en beroepsvorming</a:t>
            </a:r>
          </a:p>
          <a:p>
            <a:r>
              <a:rPr lang="nl-NL" dirty="0">
                <a:latin typeface="Calibri" panose="020F0502020204030204" pitchFamily="34" charset="0"/>
                <a:cs typeface="Calibri" panose="020F0502020204030204" pitchFamily="34" charset="0"/>
              </a:rPr>
              <a:t>Doel: maatschappelijk functioneren/participeren en tewerkstelling in het gewone arbeidsmilieu mogelijk maken</a:t>
            </a:r>
          </a:p>
          <a:p>
            <a:r>
              <a:rPr lang="nl-NL" dirty="0">
                <a:latin typeface="Calibri" panose="020F0502020204030204" pitchFamily="34" charset="0"/>
                <a:cs typeface="Calibri" panose="020F0502020204030204" pitchFamily="34" charset="0"/>
              </a:rPr>
              <a:t>De opleiding kent 3 opeenvolgende fasen</a:t>
            </a:r>
          </a:p>
          <a:p>
            <a:pPr lvl="1"/>
            <a:r>
              <a:rPr lang="nl-NL" dirty="0">
                <a:latin typeface="Calibri" panose="020F0502020204030204" pitchFamily="34" charset="0"/>
                <a:cs typeface="Calibri" panose="020F0502020204030204" pitchFamily="34" charset="0"/>
              </a:rPr>
              <a:t>Observatiefase (1 schooljaar)</a:t>
            </a:r>
          </a:p>
          <a:p>
            <a:pPr lvl="2"/>
            <a:r>
              <a:rPr lang="nl-NL" dirty="0">
                <a:latin typeface="Calibri" panose="020F0502020204030204" pitchFamily="34" charset="0"/>
                <a:cs typeface="Calibri" panose="020F0502020204030204" pitchFamily="34" charset="0"/>
              </a:rPr>
              <a:t>Kennismaking met opleidingen die de school in de latere fases aanbiedt</a:t>
            </a:r>
          </a:p>
          <a:p>
            <a:pPr lvl="1"/>
            <a:r>
              <a:rPr lang="nl-NL" dirty="0">
                <a:latin typeface="Calibri" panose="020F0502020204030204" pitchFamily="34" charset="0"/>
                <a:cs typeface="Calibri" panose="020F0502020204030204" pitchFamily="34" charset="0"/>
              </a:rPr>
              <a:t>Opleidingsfase (minstens 2 schooljaren)</a:t>
            </a:r>
          </a:p>
          <a:p>
            <a:pPr lvl="2"/>
            <a:r>
              <a:rPr lang="nl-NL" dirty="0">
                <a:latin typeface="Calibri" panose="020F0502020204030204" pitchFamily="34" charset="0"/>
                <a:cs typeface="Calibri" panose="020F0502020204030204" pitchFamily="34" charset="0"/>
              </a:rPr>
              <a:t>Leerlingen hebben gekozen voor een bepaalde opleiding maar kunnen nog makkelijk overschakelen</a:t>
            </a:r>
          </a:p>
          <a:p>
            <a:pPr lvl="1"/>
            <a:r>
              <a:rPr lang="nl-NL" dirty="0">
                <a:latin typeface="Calibri" panose="020F0502020204030204" pitchFamily="34" charset="0"/>
                <a:cs typeface="Calibri" panose="020F0502020204030204" pitchFamily="34" charset="0"/>
              </a:rPr>
              <a:t>Kwalificatiefase (minstens 2 schooljaren)</a:t>
            </a:r>
          </a:p>
          <a:p>
            <a:pPr lvl="2"/>
            <a:r>
              <a:rPr lang="nl-NL" dirty="0">
                <a:latin typeface="Calibri" panose="020F0502020204030204" pitchFamily="34" charset="0"/>
                <a:cs typeface="Calibri" panose="020F0502020204030204" pitchFamily="34" charset="0"/>
              </a:rPr>
              <a:t>Leerlingen kunnen in deze fase niet meer van richting veranderen</a:t>
            </a:r>
          </a:p>
          <a:p>
            <a:pPr lvl="2"/>
            <a:r>
              <a:rPr lang="nl-NL" dirty="0">
                <a:latin typeface="Calibri" panose="020F0502020204030204" pitchFamily="34" charset="0"/>
                <a:cs typeface="Calibri" panose="020F0502020204030204" pitchFamily="34" charset="0"/>
              </a:rPr>
              <a:t>Na deze fase is de opleiding afgerond en is de leerling niet meer leerplichtig</a:t>
            </a:r>
          </a:p>
          <a:p>
            <a:pPr lvl="1"/>
            <a:r>
              <a:rPr lang="nl-NL" dirty="0">
                <a:latin typeface="Calibri" panose="020F0502020204030204" pitchFamily="34" charset="0"/>
                <a:cs typeface="Calibri" panose="020F0502020204030204" pitchFamily="34" charset="0"/>
              </a:rPr>
              <a:t>(Facultatieve) integratiefase (1 schooljaar)</a:t>
            </a:r>
          </a:p>
          <a:p>
            <a:pPr lvl="2"/>
            <a:r>
              <a:rPr lang="nl-NL" dirty="0">
                <a:latin typeface="Calibri" panose="020F0502020204030204" pitchFamily="34" charset="0"/>
                <a:cs typeface="Calibri" panose="020F0502020204030204" pitchFamily="34" charset="0"/>
              </a:rPr>
              <a:t>Stage</a:t>
            </a:r>
          </a:p>
          <a:p>
            <a:pPr lvl="2"/>
            <a:r>
              <a:rPr lang="nl-NL" dirty="0">
                <a:latin typeface="Calibri" panose="020F0502020204030204" pitchFamily="34" charset="0"/>
                <a:cs typeface="Calibri" panose="020F0502020204030204" pitchFamily="34" charset="0"/>
              </a:rPr>
              <a:t>Leerlingen laten kennis maken met de concrete werksituatie</a:t>
            </a:r>
          </a:p>
          <a:p>
            <a:endParaRPr lang="nl-BE" dirty="0"/>
          </a:p>
        </p:txBody>
      </p:sp>
      <p:pic>
        <p:nvPicPr>
          <p:cNvPr id="4" name="Afbeelding 3">
            <a:extLst>
              <a:ext uri="{FF2B5EF4-FFF2-40B4-BE49-F238E27FC236}">
                <a16:creationId xmlns:a16="http://schemas.microsoft.com/office/drawing/2014/main" id="{1002932A-E98B-46BF-BB66-3D3B193BF7E6}"/>
              </a:ext>
            </a:extLst>
          </p:cNvPr>
          <p:cNvPicPr>
            <a:picLocks noChangeAspect="1"/>
          </p:cNvPicPr>
          <p:nvPr/>
        </p:nvPicPr>
        <p:blipFill rotWithShape="1">
          <a:blip r:embed="rId3"/>
          <a:srcRect l="3053" t="10856" r="57829" b="7232"/>
          <a:stretch/>
        </p:blipFill>
        <p:spPr>
          <a:xfrm>
            <a:off x="147705" y="115955"/>
            <a:ext cx="806452" cy="579783"/>
          </a:xfrm>
          <a:prstGeom prst="rect">
            <a:avLst/>
          </a:prstGeom>
          <a:gradFill>
            <a:gsLst>
              <a:gs pos="100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p:spPr>
      </p:pic>
    </p:spTree>
    <p:extLst>
      <p:ext uri="{BB962C8B-B14F-4D97-AF65-F5344CB8AC3E}">
        <p14:creationId xmlns:p14="http://schemas.microsoft.com/office/powerpoint/2010/main" val="4673121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
                                            <p:txEl>
                                              <p:pRg st="10" end="10"/>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3">
                                            <p:txEl>
                                              <p:pRg st="11" end="11"/>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0DFB99E-494B-E730-A86E-D863DB68A18E}"/>
              </a:ext>
            </a:extLst>
          </p:cNvPr>
          <p:cNvSpPr>
            <a:spLocks noGrp="1"/>
          </p:cNvSpPr>
          <p:nvPr>
            <p:ph type="title"/>
          </p:nvPr>
        </p:nvSpPr>
        <p:spPr>
          <a:xfrm>
            <a:off x="677334" y="609600"/>
            <a:ext cx="8596668" cy="835742"/>
          </a:xfrm>
        </p:spPr>
        <p:txBody>
          <a:bodyPr/>
          <a:lstStyle/>
          <a:p>
            <a:r>
              <a:rPr lang="nl-NL" dirty="0">
                <a:solidFill>
                  <a:schemeClr val="accent5">
                    <a:lumMod val="75000"/>
                  </a:schemeClr>
                </a:solidFill>
                <a:latin typeface="Calibri" panose="020F0502020204030204" pitchFamily="34" charset="0"/>
                <a:cs typeface="Calibri" panose="020F0502020204030204" pitchFamily="34" charset="0"/>
              </a:rPr>
              <a:t>Opleidingsvorm 3, Type 9</a:t>
            </a:r>
            <a:endParaRPr lang="nl-BE" dirty="0"/>
          </a:p>
        </p:txBody>
      </p:sp>
      <p:sp>
        <p:nvSpPr>
          <p:cNvPr id="3" name="Tijdelijke aanduiding voor inhoud 2">
            <a:extLst>
              <a:ext uri="{FF2B5EF4-FFF2-40B4-BE49-F238E27FC236}">
                <a16:creationId xmlns:a16="http://schemas.microsoft.com/office/drawing/2014/main" id="{905DCF41-4F07-1915-1621-98B94CE60905}"/>
              </a:ext>
            </a:extLst>
          </p:cNvPr>
          <p:cNvSpPr>
            <a:spLocks noGrp="1"/>
          </p:cNvSpPr>
          <p:nvPr>
            <p:ph idx="1"/>
          </p:nvPr>
        </p:nvSpPr>
        <p:spPr>
          <a:xfrm>
            <a:off x="677334" y="1573160"/>
            <a:ext cx="8596668" cy="5043949"/>
          </a:xfrm>
        </p:spPr>
        <p:txBody>
          <a:bodyPr>
            <a:normAutofit/>
          </a:bodyPr>
          <a:lstStyle/>
          <a:p>
            <a:r>
              <a:rPr lang="nl-BE" dirty="0">
                <a:latin typeface="Verdana" panose="020B0604030504040204" pitchFamily="34" charset="0"/>
                <a:ea typeface="Verdana" panose="020B0604030504040204" pitchFamily="34" charset="0"/>
              </a:rPr>
              <a:t>Observatiefase (1 schooljaar)</a:t>
            </a:r>
          </a:p>
          <a:p>
            <a:pPr lvl="1" fontAlgn="base"/>
            <a:r>
              <a:rPr lang="nl-NL" dirty="0">
                <a:solidFill>
                  <a:srgbClr val="333333"/>
                </a:solidFill>
                <a:latin typeface="Verdana" panose="020B0604030504040204" pitchFamily="34" charset="0"/>
              </a:rPr>
              <a:t>B</a:t>
            </a:r>
            <a:r>
              <a:rPr lang="nl-NL" b="0" i="0" dirty="0">
                <a:solidFill>
                  <a:srgbClr val="333333"/>
                </a:solidFill>
                <a:effectLst/>
                <a:latin typeface="Verdana" panose="020B0604030504040204" pitchFamily="34" charset="0"/>
              </a:rPr>
              <a:t>reed oriënterende fase: technieken die basis vormen voor wat aangeboden wordt in de opleidingsfase.</a:t>
            </a:r>
          </a:p>
          <a:p>
            <a:pPr lvl="1" fontAlgn="base"/>
            <a:r>
              <a:rPr lang="nl-NL" dirty="0">
                <a:solidFill>
                  <a:srgbClr val="333333"/>
                </a:solidFill>
                <a:latin typeface="Verdana" panose="020B0604030504040204" pitchFamily="34" charset="0"/>
              </a:rPr>
              <a:t>Minstens 14 lestijden algemene en sociale vorming en 16 lestijden beroepsgerichte vorming (praktijk)</a:t>
            </a:r>
            <a:r>
              <a:rPr lang="nl-NL" b="0" i="0" dirty="0">
                <a:solidFill>
                  <a:srgbClr val="333333"/>
                </a:solidFill>
                <a:effectLst/>
                <a:latin typeface="Verdana" panose="020B0604030504040204" pitchFamily="34" charset="0"/>
              </a:rPr>
              <a:t> </a:t>
            </a:r>
          </a:p>
          <a:p>
            <a:pPr lvl="1" fontAlgn="base"/>
            <a:r>
              <a:rPr lang="nl-NL" b="0" i="0" dirty="0">
                <a:solidFill>
                  <a:srgbClr val="333333"/>
                </a:solidFill>
                <a:effectLst/>
                <a:latin typeface="Verdana" panose="020B0604030504040204" pitchFamily="34" charset="0"/>
              </a:rPr>
              <a:t>Geeft een initiatie in de opleidingen die de school aanbiedt in de latere fases</a:t>
            </a:r>
          </a:p>
          <a:p>
            <a:pPr fontAlgn="base"/>
            <a:r>
              <a:rPr lang="nl-NL" dirty="0">
                <a:solidFill>
                  <a:srgbClr val="333333"/>
                </a:solidFill>
                <a:latin typeface="Verdana" panose="020B0604030504040204" pitchFamily="34" charset="0"/>
              </a:rPr>
              <a:t>Opleidingsfase: basisvorming (minstens 2 schooljaren)</a:t>
            </a:r>
          </a:p>
          <a:p>
            <a:pPr lvl="1" fontAlgn="base"/>
            <a:r>
              <a:rPr lang="nl-NL" dirty="0">
                <a:solidFill>
                  <a:srgbClr val="333333"/>
                </a:solidFill>
                <a:latin typeface="Verdana" panose="020B0604030504040204" pitchFamily="34" charset="0"/>
              </a:rPr>
              <a:t>M</a:t>
            </a:r>
            <a:r>
              <a:rPr lang="nl-NL" b="0" i="0" dirty="0">
                <a:solidFill>
                  <a:srgbClr val="333333"/>
                </a:solidFill>
                <a:effectLst/>
                <a:latin typeface="Verdana" panose="020B0604030504040204" pitchFamily="34" charset="0"/>
              </a:rPr>
              <a:t>instens 10 lestijden algemene en sociale vorming en 13 lestijden beroepsgerichte vorming (praktijk). </a:t>
            </a:r>
            <a:endParaRPr lang="nl-NL" dirty="0">
              <a:solidFill>
                <a:srgbClr val="333333"/>
              </a:solidFill>
              <a:latin typeface="Verdana" panose="020B0604030504040204" pitchFamily="34" charset="0"/>
            </a:endParaRPr>
          </a:p>
          <a:p>
            <a:pPr lvl="1" fontAlgn="base"/>
            <a:r>
              <a:rPr lang="nl-NL" dirty="0">
                <a:solidFill>
                  <a:srgbClr val="333333"/>
                </a:solidFill>
                <a:latin typeface="Verdana" panose="020B0604030504040204" pitchFamily="34" charset="0"/>
              </a:rPr>
              <a:t>Na opleidingsfase krijgt leerling bewijs van verworven competenties</a:t>
            </a:r>
          </a:p>
          <a:p>
            <a:pPr lvl="1" fontAlgn="base"/>
            <a:r>
              <a:rPr lang="nl-NL" dirty="0">
                <a:solidFill>
                  <a:srgbClr val="333333"/>
                </a:solidFill>
                <a:latin typeface="Verdana" panose="020B0604030504040204" pitchFamily="34" charset="0"/>
              </a:rPr>
              <a:t>Vanuit de opleidingsfase kan je naar eender welke kwalificatiefase, je moet ook niet binnen het studiedomein blijven</a:t>
            </a:r>
            <a:endParaRPr lang="nl-NL" b="0" i="0" dirty="0">
              <a:solidFill>
                <a:srgbClr val="333333"/>
              </a:solidFill>
              <a:effectLst/>
              <a:latin typeface="Verdana" panose="020B0604030504040204" pitchFamily="34" charset="0"/>
            </a:endParaRPr>
          </a:p>
          <a:p>
            <a:pPr lvl="1" fontAlgn="base"/>
            <a:endParaRPr lang="nl-NL" dirty="0">
              <a:solidFill>
                <a:srgbClr val="333333"/>
              </a:solidFill>
              <a:latin typeface="Verdana" panose="020B0604030504040204" pitchFamily="34" charset="0"/>
            </a:endParaRPr>
          </a:p>
          <a:p>
            <a:pPr lvl="1" fontAlgn="base"/>
            <a:endParaRPr lang="nl-NL" b="0" i="0" dirty="0">
              <a:solidFill>
                <a:srgbClr val="333333"/>
              </a:solidFill>
              <a:effectLst/>
              <a:latin typeface="Verdana" panose="020B0604030504040204" pitchFamily="34" charset="0"/>
            </a:endParaRPr>
          </a:p>
          <a:p>
            <a:pPr marL="457200" lvl="1" indent="0" fontAlgn="base">
              <a:buNone/>
            </a:pPr>
            <a:endParaRPr lang="nl-NL" sz="2000" b="0" i="0" dirty="0">
              <a:solidFill>
                <a:srgbClr val="333333"/>
              </a:solidFill>
              <a:effectLst/>
              <a:latin typeface="Verdana" panose="020B0604030504040204" pitchFamily="34" charset="0"/>
            </a:endParaRPr>
          </a:p>
          <a:p>
            <a:pPr marL="457200" lvl="1" indent="0">
              <a:buNone/>
            </a:pPr>
            <a:endParaRPr lang="nl-BE" dirty="0"/>
          </a:p>
          <a:p>
            <a:endParaRPr lang="nl-BE" dirty="0"/>
          </a:p>
        </p:txBody>
      </p:sp>
    </p:spTree>
    <p:extLst>
      <p:ext uri="{BB962C8B-B14F-4D97-AF65-F5344CB8AC3E}">
        <p14:creationId xmlns:p14="http://schemas.microsoft.com/office/powerpoint/2010/main" val="74260149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0DFB99E-494B-E730-A86E-D863DB68A18E}"/>
              </a:ext>
            </a:extLst>
          </p:cNvPr>
          <p:cNvSpPr>
            <a:spLocks noGrp="1"/>
          </p:cNvSpPr>
          <p:nvPr>
            <p:ph type="title"/>
          </p:nvPr>
        </p:nvSpPr>
        <p:spPr>
          <a:xfrm>
            <a:off x="677334" y="609600"/>
            <a:ext cx="8596668" cy="835742"/>
          </a:xfrm>
        </p:spPr>
        <p:txBody>
          <a:bodyPr/>
          <a:lstStyle/>
          <a:p>
            <a:r>
              <a:rPr lang="nl-NL" dirty="0">
                <a:solidFill>
                  <a:schemeClr val="accent5">
                    <a:lumMod val="75000"/>
                  </a:schemeClr>
                </a:solidFill>
                <a:latin typeface="Calibri" panose="020F0502020204030204" pitchFamily="34" charset="0"/>
                <a:cs typeface="Calibri" panose="020F0502020204030204" pitchFamily="34" charset="0"/>
              </a:rPr>
              <a:t>Opleidingsvorm 3, Type 9</a:t>
            </a:r>
            <a:endParaRPr lang="nl-BE" dirty="0"/>
          </a:p>
        </p:txBody>
      </p:sp>
      <p:sp>
        <p:nvSpPr>
          <p:cNvPr id="3" name="Tijdelijke aanduiding voor inhoud 2">
            <a:extLst>
              <a:ext uri="{FF2B5EF4-FFF2-40B4-BE49-F238E27FC236}">
                <a16:creationId xmlns:a16="http://schemas.microsoft.com/office/drawing/2014/main" id="{905DCF41-4F07-1915-1621-98B94CE60905}"/>
              </a:ext>
            </a:extLst>
          </p:cNvPr>
          <p:cNvSpPr>
            <a:spLocks noGrp="1"/>
          </p:cNvSpPr>
          <p:nvPr>
            <p:ph idx="1"/>
          </p:nvPr>
        </p:nvSpPr>
        <p:spPr>
          <a:xfrm>
            <a:off x="677334" y="1573160"/>
            <a:ext cx="8596668" cy="5043949"/>
          </a:xfrm>
        </p:spPr>
        <p:txBody>
          <a:bodyPr>
            <a:normAutofit/>
          </a:bodyPr>
          <a:lstStyle/>
          <a:p>
            <a:pPr fontAlgn="base"/>
            <a:r>
              <a:rPr lang="nl-NL" dirty="0">
                <a:solidFill>
                  <a:srgbClr val="333333"/>
                </a:solidFill>
                <a:latin typeface="Verdana" panose="020B0604030504040204" pitchFamily="34" charset="0"/>
              </a:rPr>
              <a:t>Kwalificatiefase: concreet beroep (minstens 2 schooljaren)</a:t>
            </a:r>
          </a:p>
          <a:p>
            <a:pPr lvl="1" fontAlgn="base"/>
            <a:r>
              <a:rPr lang="nl-NL" b="0" i="0" dirty="0">
                <a:solidFill>
                  <a:srgbClr val="333333"/>
                </a:solidFill>
                <a:effectLst/>
                <a:latin typeface="Verdana" panose="020B0604030504040204" pitchFamily="34" charset="0"/>
              </a:rPr>
              <a:t>Men kan niet meer veranderen van studierichting </a:t>
            </a:r>
          </a:p>
          <a:p>
            <a:pPr lvl="1" fontAlgn="base"/>
            <a:r>
              <a:rPr lang="nl-NL" b="0" i="0" dirty="0">
                <a:solidFill>
                  <a:srgbClr val="333333"/>
                </a:solidFill>
                <a:effectLst/>
                <a:latin typeface="Verdana" panose="020B0604030504040204" pitchFamily="34" charset="0"/>
              </a:rPr>
              <a:t>Minstens 10 lestijden algemene en sociale vorming en 19 lestijden beroepsgerichte vorming + stages. </a:t>
            </a:r>
          </a:p>
          <a:p>
            <a:pPr lvl="1" fontAlgn="base"/>
            <a:r>
              <a:rPr lang="nl-NL" b="0" i="0" dirty="0">
                <a:solidFill>
                  <a:srgbClr val="333333"/>
                </a:solidFill>
                <a:effectLst/>
                <a:latin typeface="Verdana" panose="020B0604030504040204" pitchFamily="34" charset="0"/>
              </a:rPr>
              <a:t>Na de kwalificatiefase is </a:t>
            </a:r>
            <a:r>
              <a:rPr lang="nl-NL" dirty="0">
                <a:solidFill>
                  <a:srgbClr val="333333"/>
                </a:solidFill>
                <a:latin typeface="Verdana" panose="020B0604030504040204" pitchFamily="34" charset="0"/>
              </a:rPr>
              <a:t>de </a:t>
            </a:r>
            <a:r>
              <a:rPr lang="nl-NL" b="0" i="0" dirty="0">
                <a:solidFill>
                  <a:srgbClr val="333333"/>
                </a:solidFill>
                <a:effectLst/>
                <a:latin typeface="Verdana" panose="020B0604030504040204" pitchFamily="34" charset="0"/>
              </a:rPr>
              <a:t>opleiding eigenlijk afgerond en is de leerling niet meer leerplichtig.</a:t>
            </a:r>
          </a:p>
          <a:p>
            <a:pPr lvl="1" fontAlgn="base"/>
            <a:r>
              <a:rPr lang="nl-NL" dirty="0">
                <a:latin typeface="Verdana" panose="020B0604030504040204" pitchFamily="34" charset="0"/>
                <a:ea typeface="Verdana" panose="020B0604030504040204" pitchFamily="34" charset="0"/>
                <a:cs typeface="Times New Roman" panose="02020603050405020304" pitchFamily="18" charset="0"/>
              </a:rPr>
              <a:t>Doel = behalen getuigschrift opleiding of getuigschrift verworven competenties van een afgerond geheel</a:t>
            </a:r>
          </a:p>
          <a:p>
            <a:pPr lvl="1" fontAlgn="base"/>
            <a:r>
              <a:rPr lang="nl-BE" dirty="0">
                <a:latin typeface="Verdana" panose="020B0604030504040204" pitchFamily="34" charset="0"/>
                <a:ea typeface="Verdana" panose="020B0604030504040204" pitchFamily="34" charset="0"/>
                <a:cs typeface="Times New Roman" panose="02020603050405020304" pitchFamily="18" charset="0"/>
              </a:rPr>
              <a:t>Wanneer een leerling</a:t>
            </a:r>
            <a:r>
              <a:rPr lang="nl-BE" sz="1600" dirty="0">
                <a:latin typeface="Verdana" panose="020B0604030504040204" pitchFamily="34" charset="0"/>
                <a:ea typeface="Verdana" panose="020B0604030504040204" pitchFamily="34" charset="0"/>
                <a:cs typeface="Times New Roman" panose="02020603050405020304" pitchFamily="18" charset="0"/>
              </a:rPr>
              <a:t> geslaagd is in de kwalificatiefase, kan hij </a:t>
            </a:r>
          </a:p>
          <a:p>
            <a:pPr lvl="2" fontAlgn="base"/>
            <a:r>
              <a:rPr lang="nl-BE" dirty="0">
                <a:latin typeface="Verdana" panose="020B0604030504040204" pitchFamily="34" charset="0"/>
                <a:ea typeface="Verdana" panose="020B0604030504040204" pitchFamily="34" charset="0"/>
                <a:cs typeface="Times New Roman" panose="02020603050405020304" pitchFamily="18" charset="0"/>
              </a:rPr>
              <a:t>Naar de integratiefase</a:t>
            </a:r>
          </a:p>
          <a:p>
            <a:pPr lvl="2" fontAlgn="base"/>
            <a:r>
              <a:rPr lang="nl-BE" dirty="0">
                <a:latin typeface="Verdana" panose="020B0604030504040204" pitchFamily="34" charset="0"/>
                <a:ea typeface="Verdana" panose="020B0604030504040204" pitchFamily="34" charset="0"/>
                <a:cs typeface="Times New Roman" panose="02020603050405020304" pitchFamily="18" charset="0"/>
              </a:rPr>
              <a:t>Een andere opleiding volgen</a:t>
            </a:r>
          </a:p>
          <a:p>
            <a:pPr lvl="2" fontAlgn="base"/>
            <a:r>
              <a:rPr lang="nl-BE" dirty="0">
                <a:latin typeface="Verdana" panose="020B0604030504040204" pitchFamily="34" charset="0"/>
                <a:ea typeface="Verdana" panose="020B0604030504040204" pitchFamily="34" charset="0"/>
                <a:cs typeface="Times New Roman" panose="02020603050405020304" pitchFamily="18" charset="0"/>
              </a:rPr>
              <a:t>De 3de graad doen in het gewoon onderwijs</a:t>
            </a:r>
            <a:endParaRPr lang="nl-BE" dirty="0">
              <a:effectLst/>
              <a:latin typeface="Verdana" panose="020B0604030504040204" pitchFamily="34" charset="0"/>
              <a:ea typeface="Verdana" panose="020B0604030504040204" pitchFamily="34" charset="0"/>
              <a:cs typeface="Times New Roman" panose="02020603050405020304" pitchFamily="18" charset="0"/>
            </a:endParaRPr>
          </a:p>
          <a:p>
            <a:pPr lvl="1" fontAlgn="base"/>
            <a:endParaRPr lang="nl-NL" b="0" i="0" dirty="0">
              <a:solidFill>
                <a:srgbClr val="333333"/>
              </a:solidFill>
              <a:effectLst/>
              <a:latin typeface="Verdana" panose="020B0604030504040204" pitchFamily="34" charset="0"/>
            </a:endParaRPr>
          </a:p>
          <a:p>
            <a:pPr lvl="1" fontAlgn="base"/>
            <a:endParaRPr lang="nl-NL" dirty="0">
              <a:solidFill>
                <a:srgbClr val="333333"/>
              </a:solidFill>
              <a:latin typeface="Verdana" panose="020B0604030504040204" pitchFamily="34" charset="0"/>
            </a:endParaRPr>
          </a:p>
          <a:p>
            <a:pPr lvl="1" fontAlgn="base"/>
            <a:endParaRPr lang="nl-NL" b="0" i="0" dirty="0">
              <a:solidFill>
                <a:srgbClr val="333333"/>
              </a:solidFill>
              <a:effectLst/>
              <a:latin typeface="Verdana" panose="020B0604030504040204" pitchFamily="34" charset="0"/>
            </a:endParaRPr>
          </a:p>
          <a:p>
            <a:pPr marL="457200" lvl="1" indent="0" fontAlgn="base">
              <a:buNone/>
            </a:pPr>
            <a:endParaRPr lang="nl-NL" sz="2000" b="0" i="0" dirty="0">
              <a:solidFill>
                <a:srgbClr val="333333"/>
              </a:solidFill>
              <a:effectLst/>
              <a:latin typeface="Verdana" panose="020B0604030504040204" pitchFamily="34" charset="0"/>
            </a:endParaRPr>
          </a:p>
          <a:p>
            <a:pPr marL="457200" lvl="1" indent="0">
              <a:buNone/>
            </a:pPr>
            <a:endParaRPr lang="nl-BE" dirty="0"/>
          </a:p>
          <a:p>
            <a:endParaRPr lang="nl-BE" dirty="0"/>
          </a:p>
        </p:txBody>
      </p:sp>
    </p:spTree>
    <p:extLst>
      <p:ext uri="{BB962C8B-B14F-4D97-AF65-F5344CB8AC3E}">
        <p14:creationId xmlns:p14="http://schemas.microsoft.com/office/powerpoint/2010/main" val="266962713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0DFB99E-494B-E730-A86E-D863DB68A18E}"/>
              </a:ext>
            </a:extLst>
          </p:cNvPr>
          <p:cNvSpPr>
            <a:spLocks noGrp="1"/>
          </p:cNvSpPr>
          <p:nvPr>
            <p:ph type="title"/>
          </p:nvPr>
        </p:nvSpPr>
        <p:spPr>
          <a:xfrm>
            <a:off x="677334" y="609600"/>
            <a:ext cx="8596668" cy="835742"/>
          </a:xfrm>
        </p:spPr>
        <p:txBody>
          <a:bodyPr/>
          <a:lstStyle/>
          <a:p>
            <a:r>
              <a:rPr lang="nl-NL" dirty="0">
                <a:solidFill>
                  <a:schemeClr val="accent5">
                    <a:lumMod val="75000"/>
                  </a:schemeClr>
                </a:solidFill>
                <a:latin typeface="Calibri" panose="020F0502020204030204" pitchFamily="34" charset="0"/>
                <a:cs typeface="Calibri" panose="020F0502020204030204" pitchFamily="34" charset="0"/>
              </a:rPr>
              <a:t>Opleidingsvorm 3, Type 9</a:t>
            </a:r>
            <a:endParaRPr lang="nl-BE" dirty="0"/>
          </a:p>
        </p:txBody>
      </p:sp>
      <p:sp>
        <p:nvSpPr>
          <p:cNvPr id="3" name="Tijdelijke aanduiding voor inhoud 2">
            <a:extLst>
              <a:ext uri="{FF2B5EF4-FFF2-40B4-BE49-F238E27FC236}">
                <a16:creationId xmlns:a16="http://schemas.microsoft.com/office/drawing/2014/main" id="{905DCF41-4F07-1915-1621-98B94CE60905}"/>
              </a:ext>
            </a:extLst>
          </p:cNvPr>
          <p:cNvSpPr>
            <a:spLocks noGrp="1"/>
          </p:cNvSpPr>
          <p:nvPr>
            <p:ph idx="1"/>
          </p:nvPr>
        </p:nvSpPr>
        <p:spPr>
          <a:xfrm>
            <a:off x="677334" y="1814051"/>
            <a:ext cx="8596668" cy="5043949"/>
          </a:xfrm>
        </p:spPr>
        <p:txBody>
          <a:bodyPr>
            <a:normAutofit/>
          </a:bodyPr>
          <a:lstStyle/>
          <a:p>
            <a:pPr fontAlgn="base"/>
            <a:r>
              <a:rPr lang="nl-NL" dirty="0">
                <a:solidFill>
                  <a:srgbClr val="333333"/>
                </a:solidFill>
                <a:latin typeface="Verdana" panose="020B0604030504040204" pitchFamily="34" charset="0"/>
              </a:rPr>
              <a:t>(Facultatieve) integratiefase</a:t>
            </a:r>
          </a:p>
          <a:p>
            <a:pPr lvl="1" fontAlgn="base"/>
            <a:r>
              <a:rPr lang="nl-NL" b="0" i="0" dirty="0">
                <a:solidFill>
                  <a:srgbClr val="333333"/>
                </a:solidFill>
                <a:effectLst/>
                <a:latin typeface="Verdana" panose="020B0604030504040204" pitchFamily="34" charset="0"/>
              </a:rPr>
              <a:t>voor </a:t>
            </a:r>
            <a:r>
              <a:rPr lang="nl-NL" dirty="0">
                <a:solidFill>
                  <a:srgbClr val="333333"/>
                </a:solidFill>
                <a:latin typeface="Verdana" panose="020B0604030504040204" pitchFamily="34" charset="0"/>
              </a:rPr>
              <a:t>leerlingen </a:t>
            </a:r>
            <a:r>
              <a:rPr lang="nl-NL" b="0" i="0" dirty="0">
                <a:solidFill>
                  <a:srgbClr val="333333"/>
                </a:solidFill>
                <a:effectLst/>
                <a:latin typeface="Verdana" panose="020B0604030504040204" pitchFamily="34" charset="0"/>
              </a:rPr>
              <a:t>die het getuigschrift van een opleiding hebben behaald</a:t>
            </a:r>
          </a:p>
          <a:p>
            <a:pPr lvl="1" fontAlgn="base"/>
            <a:r>
              <a:rPr lang="nl-NL" b="0" i="0" dirty="0">
                <a:solidFill>
                  <a:srgbClr val="333333"/>
                </a:solidFill>
                <a:effectLst/>
                <a:latin typeface="Verdana" panose="020B0604030504040204" pitchFamily="34" charset="0"/>
              </a:rPr>
              <a:t>één volledig schooljaar, = </a:t>
            </a:r>
            <a:r>
              <a:rPr lang="nl-NL" b="1" i="0" dirty="0">
                <a:solidFill>
                  <a:srgbClr val="474E43"/>
                </a:solidFill>
                <a:effectLst/>
                <a:latin typeface="Verdana" panose="020B0604030504040204" pitchFamily="34" charset="0"/>
              </a:rPr>
              <a:t>alternerende beroepsopleiding</a:t>
            </a:r>
            <a:endParaRPr lang="nl-NL" b="1" dirty="0">
              <a:solidFill>
                <a:srgbClr val="333333"/>
              </a:solidFill>
              <a:latin typeface="Verdana" panose="020B0604030504040204" pitchFamily="34" charset="0"/>
            </a:endParaRPr>
          </a:p>
          <a:p>
            <a:pPr lvl="1" fontAlgn="base"/>
            <a:r>
              <a:rPr lang="nl-NL" b="0" i="0" dirty="0">
                <a:solidFill>
                  <a:srgbClr val="333333"/>
                </a:solidFill>
                <a:effectLst/>
                <a:latin typeface="Verdana" panose="020B0604030504040204" pitchFamily="34" charset="0"/>
              </a:rPr>
              <a:t>vooral stages (min. 24 lestijden): 3 dagen werken in bedrijf om 'de stiel' te leren en te wennen aan arbeidsritme en de nodige werkhouding; de overige 2 dagen (min 14 lestijden) les volgen(halve dag algemene vorming en anderhalve dag beroepsgerichte vorming). </a:t>
            </a:r>
          </a:p>
          <a:p>
            <a:pPr lvl="1" fontAlgn="base"/>
            <a:r>
              <a:rPr lang="nl-NL" b="0" i="0" dirty="0">
                <a:solidFill>
                  <a:srgbClr val="333333"/>
                </a:solidFill>
                <a:effectLst/>
                <a:latin typeface="Verdana" panose="020B0604030504040204" pitchFamily="34" charset="0"/>
              </a:rPr>
              <a:t>nog beter kennis laten maken met de concrete werksituatie.</a:t>
            </a:r>
            <a:endParaRPr lang="nl-BE" dirty="0"/>
          </a:p>
          <a:p>
            <a:pPr lvl="1" fontAlgn="base"/>
            <a:endParaRPr lang="nl-NL" dirty="0">
              <a:solidFill>
                <a:srgbClr val="333333"/>
              </a:solidFill>
              <a:latin typeface="Verdana" panose="020B0604030504040204" pitchFamily="34" charset="0"/>
            </a:endParaRPr>
          </a:p>
          <a:p>
            <a:pPr lvl="1" fontAlgn="base"/>
            <a:endParaRPr lang="nl-NL" b="0" i="0" dirty="0">
              <a:solidFill>
                <a:srgbClr val="333333"/>
              </a:solidFill>
              <a:effectLst/>
              <a:latin typeface="Verdana" panose="020B0604030504040204" pitchFamily="34" charset="0"/>
            </a:endParaRPr>
          </a:p>
          <a:p>
            <a:pPr lvl="1" fontAlgn="base"/>
            <a:endParaRPr lang="nl-NL" dirty="0">
              <a:solidFill>
                <a:srgbClr val="333333"/>
              </a:solidFill>
              <a:latin typeface="Verdana" panose="020B0604030504040204" pitchFamily="34" charset="0"/>
            </a:endParaRPr>
          </a:p>
          <a:p>
            <a:pPr lvl="1" fontAlgn="base"/>
            <a:endParaRPr lang="nl-NL" b="0" i="0" dirty="0">
              <a:solidFill>
                <a:srgbClr val="333333"/>
              </a:solidFill>
              <a:effectLst/>
              <a:latin typeface="Verdana" panose="020B0604030504040204" pitchFamily="34" charset="0"/>
            </a:endParaRPr>
          </a:p>
          <a:p>
            <a:pPr marL="457200" lvl="1" indent="0" fontAlgn="base">
              <a:buNone/>
            </a:pPr>
            <a:endParaRPr lang="nl-NL" sz="2000" b="0" i="0" dirty="0">
              <a:solidFill>
                <a:srgbClr val="333333"/>
              </a:solidFill>
              <a:effectLst/>
              <a:latin typeface="Verdana" panose="020B0604030504040204" pitchFamily="34" charset="0"/>
            </a:endParaRPr>
          </a:p>
          <a:p>
            <a:pPr marL="457200" lvl="1" indent="0">
              <a:buNone/>
            </a:pPr>
            <a:endParaRPr lang="nl-BE" dirty="0"/>
          </a:p>
          <a:p>
            <a:endParaRPr lang="nl-BE" dirty="0"/>
          </a:p>
        </p:txBody>
      </p:sp>
    </p:spTree>
    <p:extLst>
      <p:ext uri="{BB962C8B-B14F-4D97-AF65-F5344CB8AC3E}">
        <p14:creationId xmlns:p14="http://schemas.microsoft.com/office/powerpoint/2010/main" val="176037418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45E3BDF-2A6B-439A-B14C-192C2137B633}"/>
              </a:ext>
            </a:extLst>
          </p:cNvPr>
          <p:cNvSpPr>
            <a:spLocks noGrp="1"/>
          </p:cNvSpPr>
          <p:nvPr>
            <p:ph type="title"/>
          </p:nvPr>
        </p:nvSpPr>
        <p:spPr>
          <a:xfrm>
            <a:off x="677334" y="609600"/>
            <a:ext cx="8596668" cy="926237"/>
          </a:xfrm>
        </p:spPr>
        <p:txBody>
          <a:bodyPr/>
          <a:lstStyle/>
          <a:p>
            <a:r>
              <a:rPr lang="nl-NL" dirty="0">
                <a:solidFill>
                  <a:schemeClr val="accent5">
                    <a:lumMod val="75000"/>
                  </a:schemeClr>
                </a:solidFill>
                <a:latin typeface="Calibri" panose="020F0502020204030204" pitchFamily="34" charset="0"/>
                <a:cs typeface="Calibri" panose="020F0502020204030204" pitchFamily="34" charset="0"/>
              </a:rPr>
              <a:t>Aanbod OV 3, Type 9</a:t>
            </a:r>
            <a:endParaRPr lang="nl-BE" dirty="0">
              <a:solidFill>
                <a:schemeClr val="accent5">
                  <a:lumMod val="75000"/>
                </a:schemeClr>
              </a:solidFill>
              <a:latin typeface="Calibri" panose="020F0502020204030204" pitchFamily="34" charset="0"/>
              <a:cs typeface="Calibri" panose="020F0502020204030204" pitchFamily="34" charset="0"/>
            </a:endParaRPr>
          </a:p>
        </p:txBody>
      </p:sp>
      <p:sp>
        <p:nvSpPr>
          <p:cNvPr id="3" name="Tijdelijke aanduiding voor inhoud 2">
            <a:extLst>
              <a:ext uri="{FF2B5EF4-FFF2-40B4-BE49-F238E27FC236}">
                <a16:creationId xmlns:a16="http://schemas.microsoft.com/office/drawing/2014/main" id="{B036EEF0-86E3-49E1-A192-8311F595FCF1}"/>
              </a:ext>
            </a:extLst>
          </p:cNvPr>
          <p:cNvSpPr>
            <a:spLocks noGrp="1"/>
          </p:cNvSpPr>
          <p:nvPr>
            <p:ph idx="1"/>
          </p:nvPr>
        </p:nvSpPr>
        <p:spPr>
          <a:xfrm>
            <a:off x="677334" y="1376039"/>
            <a:ext cx="9123614" cy="4665323"/>
          </a:xfrm>
        </p:spPr>
        <p:txBody>
          <a:bodyPr>
            <a:normAutofit/>
          </a:bodyPr>
          <a:lstStyle/>
          <a:p>
            <a:r>
              <a:rPr lang="nl-NL" dirty="0">
                <a:latin typeface="Calibri" panose="020F0502020204030204" pitchFamily="34" charset="0"/>
                <a:cs typeface="Calibri" panose="020F0502020204030204" pitchFamily="34" charset="0"/>
              </a:rPr>
              <a:t>In de regio</a:t>
            </a:r>
          </a:p>
          <a:p>
            <a:pPr lvl="1"/>
            <a:r>
              <a:rPr lang="nl-NL" sz="1800" dirty="0">
                <a:latin typeface="Calibri" panose="020F0502020204030204" pitchFamily="34" charset="0"/>
                <a:cs typeface="Calibri" panose="020F0502020204030204" pitchFamily="34" charset="0"/>
              </a:rPr>
              <a:t>BuSO Woudlucht (Leuven)</a:t>
            </a:r>
          </a:p>
          <a:p>
            <a:pPr lvl="1"/>
            <a:r>
              <a:rPr lang="nl-NL" sz="1800" dirty="0">
                <a:latin typeface="Calibri" panose="020F0502020204030204" pitchFamily="34" charset="0"/>
                <a:cs typeface="Calibri" panose="020F0502020204030204" pitchFamily="34" charset="0"/>
              </a:rPr>
              <a:t>BuSO De Brug (Aarschot)</a:t>
            </a:r>
          </a:p>
          <a:p>
            <a:pPr lvl="1"/>
            <a:r>
              <a:rPr lang="nl-NL" sz="1800" dirty="0">
                <a:latin typeface="Calibri" panose="020F0502020204030204" pitchFamily="34" charset="0"/>
                <a:cs typeface="Calibri" panose="020F0502020204030204" pitchFamily="34" charset="0"/>
              </a:rPr>
              <a:t>BuSO </a:t>
            </a:r>
            <a:r>
              <a:rPr lang="nl-NL" sz="1800" dirty="0" err="1">
                <a:latin typeface="Calibri" panose="020F0502020204030204" pitchFamily="34" charset="0"/>
                <a:cs typeface="Calibri" panose="020F0502020204030204" pitchFamily="34" charset="0"/>
              </a:rPr>
              <a:t>Mariadal</a:t>
            </a:r>
            <a:r>
              <a:rPr lang="nl-NL" sz="1800" dirty="0">
                <a:latin typeface="Calibri" panose="020F0502020204030204" pitchFamily="34" charset="0"/>
                <a:cs typeface="Calibri" panose="020F0502020204030204" pitchFamily="34" charset="0"/>
              </a:rPr>
              <a:t> (Hoegaarden)</a:t>
            </a:r>
          </a:p>
          <a:p>
            <a:r>
              <a:rPr lang="nl-NL" dirty="0">
                <a:latin typeface="Calibri" panose="020F0502020204030204" pitchFamily="34" charset="0"/>
                <a:cs typeface="Calibri" panose="020F0502020204030204" pitchFamily="34" charset="0"/>
              </a:rPr>
              <a:t>Buiten de regio</a:t>
            </a:r>
          </a:p>
          <a:p>
            <a:pPr lvl="1"/>
            <a:r>
              <a:rPr lang="nl-NL" dirty="0">
                <a:latin typeface="Calibri" panose="020F0502020204030204" pitchFamily="34" charset="0"/>
                <a:cs typeface="Calibri" panose="020F0502020204030204" pitchFamily="34" charset="0"/>
                <a:hlinkClick r:id="rId3"/>
              </a:rPr>
              <a:t>https://www.onderwijskiezer.be/v2/secundair/sec_zoek_buso_samenscholing.php</a:t>
            </a:r>
            <a:endParaRPr lang="nl-NL" dirty="0">
              <a:latin typeface="Calibri" panose="020F0502020204030204" pitchFamily="34" charset="0"/>
              <a:cs typeface="Calibri" panose="020F0502020204030204" pitchFamily="34" charset="0"/>
            </a:endParaRPr>
          </a:p>
          <a:p>
            <a:pPr lvl="1"/>
            <a:endParaRPr lang="nl-NL" dirty="0">
              <a:latin typeface="Calibri" panose="020F0502020204030204" pitchFamily="34" charset="0"/>
              <a:cs typeface="Calibri" panose="020F0502020204030204" pitchFamily="34" charset="0"/>
            </a:endParaRPr>
          </a:p>
          <a:p>
            <a:pPr lvl="1"/>
            <a:endParaRPr lang="nl-NL" dirty="0">
              <a:latin typeface="Calibri" panose="020F0502020204030204" pitchFamily="34" charset="0"/>
              <a:cs typeface="Calibri" panose="020F0502020204030204" pitchFamily="34" charset="0"/>
            </a:endParaRPr>
          </a:p>
          <a:p>
            <a:pPr lvl="1"/>
            <a:endParaRPr lang="nl-NL" dirty="0">
              <a:latin typeface="Calibri" panose="020F0502020204030204" pitchFamily="34" charset="0"/>
              <a:cs typeface="Calibri" panose="020F0502020204030204" pitchFamily="34" charset="0"/>
            </a:endParaRPr>
          </a:p>
          <a:p>
            <a:pPr lvl="1"/>
            <a:endParaRPr lang="nl-NL" dirty="0">
              <a:latin typeface="Calibri" panose="020F0502020204030204" pitchFamily="34" charset="0"/>
              <a:cs typeface="Calibri" panose="020F0502020204030204" pitchFamily="34" charset="0"/>
            </a:endParaRPr>
          </a:p>
          <a:p>
            <a:pPr marL="457200" lvl="1" indent="0">
              <a:buNone/>
            </a:pPr>
            <a:endParaRPr lang="nl-NL" sz="1800" dirty="0">
              <a:latin typeface="Calibri" panose="020F0502020204030204" pitchFamily="34" charset="0"/>
              <a:cs typeface="Calibri" panose="020F0502020204030204" pitchFamily="34" charset="0"/>
            </a:endParaRPr>
          </a:p>
        </p:txBody>
      </p:sp>
      <p:pic>
        <p:nvPicPr>
          <p:cNvPr id="4" name="Afbeelding 3">
            <a:extLst>
              <a:ext uri="{FF2B5EF4-FFF2-40B4-BE49-F238E27FC236}">
                <a16:creationId xmlns:a16="http://schemas.microsoft.com/office/drawing/2014/main" id="{5C0EBB86-9089-45E5-B5C1-4F2A75377870}"/>
              </a:ext>
            </a:extLst>
          </p:cNvPr>
          <p:cNvPicPr>
            <a:picLocks noChangeAspect="1"/>
          </p:cNvPicPr>
          <p:nvPr/>
        </p:nvPicPr>
        <p:blipFill rotWithShape="1">
          <a:blip r:embed="rId4"/>
          <a:srcRect l="3053" t="10856" r="57829" b="7232"/>
          <a:stretch/>
        </p:blipFill>
        <p:spPr>
          <a:xfrm>
            <a:off x="147705" y="115955"/>
            <a:ext cx="806452" cy="579783"/>
          </a:xfrm>
          <a:prstGeom prst="rect">
            <a:avLst/>
          </a:prstGeom>
          <a:gradFill>
            <a:gsLst>
              <a:gs pos="100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p:spPr>
      </p:pic>
    </p:spTree>
    <p:extLst>
      <p:ext uri="{BB962C8B-B14F-4D97-AF65-F5344CB8AC3E}">
        <p14:creationId xmlns:p14="http://schemas.microsoft.com/office/powerpoint/2010/main" val="8922145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4ACDF46-5452-4542-A31F-40CABAC3A4F4}"/>
              </a:ext>
            </a:extLst>
          </p:cNvPr>
          <p:cNvSpPr>
            <a:spLocks noGrp="1"/>
          </p:cNvSpPr>
          <p:nvPr>
            <p:ph type="ctrTitle"/>
          </p:nvPr>
        </p:nvSpPr>
        <p:spPr/>
        <p:txBody>
          <a:bodyPr/>
          <a:lstStyle/>
          <a:p>
            <a:pPr algn="ctr"/>
            <a:r>
              <a:rPr lang="nl-NL" dirty="0">
                <a:solidFill>
                  <a:schemeClr val="accent5">
                    <a:lumMod val="75000"/>
                  </a:schemeClr>
                </a:solidFill>
                <a:latin typeface="Calibri" panose="020F0502020204030204" pitchFamily="34" charset="0"/>
                <a:cs typeface="Calibri" panose="020F0502020204030204" pitchFamily="34" charset="0"/>
              </a:rPr>
              <a:t>Eerste graad </a:t>
            </a:r>
            <a:endParaRPr lang="nl-BE" dirty="0">
              <a:solidFill>
                <a:schemeClr val="accent5">
                  <a:lumMod val="75000"/>
                </a:schemeClr>
              </a:solidFill>
              <a:latin typeface="Calibri" panose="020F0502020204030204" pitchFamily="34" charset="0"/>
              <a:cs typeface="Calibri" panose="020F0502020204030204" pitchFamily="34" charset="0"/>
            </a:endParaRPr>
          </a:p>
        </p:txBody>
      </p:sp>
      <p:sp>
        <p:nvSpPr>
          <p:cNvPr id="3" name="Ondertitel 2">
            <a:extLst>
              <a:ext uri="{FF2B5EF4-FFF2-40B4-BE49-F238E27FC236}">
                <a16:creationId xmlns:a16="http://schemas.microsoft.com/office/drawing/2014/main" id="{E367E9E1-A4E9-46C2-A10F-8F767AA04558}"/>
              </a:ext>
            </a:extLst>
          </p:cNvPr>
          <p:cNvSpPr>
            <a:spLocks noGrp="1"/>
          </p:cNvSpPr>
          <p:nvPr>
            <p:ph type="subTitle" idx="1"/>
          </p:nvPr>
        </p:nvSpPr>
        <p:spPr/>
        <p:txBody>
          <a:bodyPr/>
          <a:lstStyle/>
          <a:p>
            <a:pPr algn="ctr"/>
            <a:r>
              <a:rPr lang="nl-NL" dirty="0">
                <a:latin typeface="Calibri" panose="020F0502020204030204" pitchFamily="34" charset="0"/>
                <a:cs typeface="Calibri" panose="020F0502020204030204" pitchFamily="34" charset="0"/>
              </a:rPr>
              <a:t>Twee mogelijkheden: A stroom en B stroom</a:t>
            </a:r>
            <a:endParaRPr lang="nl-BE" dirty="0">
              <a:latin typeface="Calibri" panose="020F0502020204030204" pitchFamily="34" charset="0"/>
              <a:cs typeface="Calibri" panose="020F0502020204030204" pitchFamily="34" charset="0"/>
            </a:endParaRPr>
          </a:p>
        </p:txBody>
      </p:sp>
      <p:pic>
        <p:nvPicPr>
          <p:cNvPr id="4" name="Afbeelding 3">
            <a:extLst>
              <a:ext uri="{FF2B5EF4-FFF2-40B4-BE49-F238E27FC236}">
                <a16:creationId xmlns:a16="http://schemas.microsoft.com/office/drawing/2014/main" id="{5284C49D-6836-4460-90BE-6146146B5D99}"/>
              </a:ext>
            </a:extLst>
          </p:cNvPr>
          <p:cNvPicPr>
            <a:picLocks noChangeAspect="1"/>
          </p:cNvPicPr>
          <p:nvPr/>
        </p:nvPicPr>
        <p:blipFill rotWithShape="1">
          <a:blip r:embed="rId3"/>
          <a:srcRect l="3053" t="10856" r="57829" b="7232"/>
          <a:stretch/>
        </p:blipFill>
        <p:spPr>
          <a:xfrm>
            <a:off x="813626" y="337929"/>
            <a:ext cx="1719469" cy="1243455"/>
          </a:xfrm>
          <a:prstGeom prst="rect">
            <a:avLst/>
          </a:prstGeom>
          <a:gradFill>
            <a:gsLst>
              <a:gs pos="100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p:spPr>
      </p:pic>
    </p:spTree>
    <p:extLst>
      <p:ext uri="{BB962C8B-B14F-4D97-AF65-F5344CB8AC3E}">
        <p14:creationId xmlns:p14="http://schemas.microsoft.com/office/powerpoint/2010/main" val="24706412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45E3BDF-2A6B-439A-B14C-192C2137B633}"/>
              </a:ext>
            </a:extLst>
          </p:cNvPr>
          <p:cNvSpPr>
            <a:spLocks noGrp="1"/>
          </p:cNvSpPr>
          <p:nvPr>
            <p:ph type="title"/>
          </p:nvPr>
        </p:nvSpPr>
        <p:spPr>
          <a:xfrm>
            <a:off x="677334" y="609600"/>
            <a:ext cx="8596668" cy="926237"/>
          </a:xfrm>
        </p:spPr>
        <p:txBody>
          <a:bodyPr/>
          <a:lstStyle/>
          <a:p>
            <a:r>
              <a:rPr lang="nl-NL" dirty="0">
                <a:solidFill>
                  <a:schemeClr val="accent5">
                    <a:lumMod val="75000"/>
                  </a:schemeClr>
                </a:solidFill>
                <a:latin typeface="Calibri" panose="020F0502020204030204" pitchFamily="34" charset="0"/>
                <a:cs typeface="Calibri" panose="020F0502020204030204" pitchFamily="34" charset="0"/>
              </a:rPr>
              <a:t>Inschrijving OV 3, Type 9</a:t>
            </a:r>
            <a:endParaRPr lang="nl-BE" dirty="0">
              <a:solidFill>
                <a:schemeClr val="accent5">
                  <a:lumMod val="75000"/>
                </a:schemeClr>
              </a:solidFill>
              <a:latin typeface="Calibri" panose="020F0502020204030204" pitchFamily="34" charset="0"/>
              <a:cs typeface="Calibri" panose="020F0502020204030204" pitchFamily="34" charset="0"/>
            </a:endParaRPr>
          </a:p>
        </p:txBody>
      </p:sp>
      <p:sp>
        <p:nvSpPr>
          <p:cNvPr id="3" name="Tijdelijke aanduiding voor inhoud 2">
            <a:extLst>
              <a:ext uri="{FF2B5EF4-FFF2-40B4-BE49-F238E27FC236}">
                <a16:creationId xmlns:a16="http://schemas.microsoft.com/office/drawing/2014/main" id="{B036EEF0-86E3-49E1-A192-8311F595FCF1}"/>
              </a:ext>
            </a:extLst>
          </p:cNvPr>
          <p:cNvSpPr>
            <a:spLocks noGrp="1"/>
          </p:cNvSpPr>
          <p:nvPr>
            <p:ph idx="1"/>
          </p:nvPr>
        </p:nvSpPr>
        <p:spPr>
          <a:xfrm>
            <a:off x="677334" y="1376039"/>
            <a:ext cx="9123614" cy="4665323"/>
          </a:xfrm>
        </p:spPr>
        <p:txBody>
          <a:bodyPr>
            <a:normAutofit/>
          </a:bodyPr>
          <a:lstStyle/>
          <a:p>
            <a:r>
              <a:rPr lang="nl-NL" dirty="0">
                <a:latin typeface="Calibri" panose="020F0502020204030204" pitchFamily="34" charset="0"/>
                <a:cs typeface="Calibri" panose="020F0502020204030204" pitchFamily="34" charset="0"/>
              </a:rPr>
              <a:t>BuSO Woudlucht: </a:t>
            </a:r>
            <a:r>
              <a:rPr lang="nl-NL" dirty="0">
                <a:latin typeface="Calibri" panose="020F0502020204030204" pitchFamily="34" charset="0"/>
                <a:cs typeface="Calibri" panose="020F0502020204030204" pitchFamily="34" charset="0"/>
                <a:hlinkClick r:id="rId3"/>
              </a:rPr>
              <a:t>https://leuven.be/inschrijven-het-secundair-onderwijs</a:t>
            </a:r>
            <a:r>
              <a:rPr lang="nl-NL" dirty="0">
                <a:latin typeface="Calibri" panose="020F0502020204030204" pitchFamily="34" charset="0"/>
                <a:cs typeface="Calibri" panose="020F0502020204030204" pitchFamily="34" charset="0"/>
              </a:rPr>
              <a:t>, zie brochure ‘aanmelden en inschrijven in het buitengewoon secundair onderwijs regio Leuven’</a:t>
            </a:r>
          </a:p>
          <a:p>
            <a:pPr marL="457200" lvl="1" indent="0">
              <a:buNone/>
            </a:pPr>
            <a:endParaRPr lang="nl-NL" dirty="0">
              <a:latin typeface="Calibri" panose="020F0502020204030204" pitchFamily="34" charset="0"/>
              <a:cs typeface="Calibri" panose="020F0502020204030204" pitchFamily="34" charset="0"/>
            </a:endParaRPr>
          </a:p>
          <a:p>
            <a:r>
              <a:rPr lang="nl-NL" dirty="0">
                <a:latin typeface="Calibri" panose="020F0502020204030204" pitchFamily="34" charset="0"/>
                <a:cs typeface="Calibri" panose="020F0502020204030204" pitchFamily="34" charset="0"/>
              </a:rPr>
              <a:t>Voor meer info over de inschrijving in de andere BuSO scholen neemt u best contact op met de school van uw voorkeur</a:t>
            </a:r>
          </a:p>
          <a:p>
            <a:r>
              <a:rPr lang="nl-BE" u="sng" dirty="0">
                <a:hlinkClick r:id="rId4"/>
              </a:rPr>
              <a:t>https://www.onderwijskiezer.be/v2/secundair/sec_zoek_buso_samenscholing.php</a:t>
            </a:r>
            <a:endParaRPr lang="nl-BE" dirty="0"/>
          </a:p>
          <a:p>
            <a:endParaRPr lang="nl-NL" dirty="0">
              <a:latin typeface="Calibri" panose="020F0502020204030204" pitchFamily="34" charset="0"/>
              <a:cs typeface="Calibri" panose="020F0502020204030204" pitchFamily="34" charset="0"/>
            </a:endParaRPr>
          </a:p>
          <a:p>
            <a:pPr marL="457200" lvl="1" indent="0">
              <a:buNone/>
            </a:pPr>
            <a:endParaRPr lang="nl-NL" dirty="0">
              <a:latin typeface="Calibri" panose="020F0502020204030204" pitchFamily="34" charset="0"/>
              <a:cs typeface="Calibri" panose="020F0502020204030204" pitchFamily="34" charset="0"/>
            </a:endParaRPr>
          </a:p>
          <a:p>
            <a:pPr marL="457200" lvl="1" indent="0">
              <a:buNone/>
            </a:pPr>
            <a:endParaRPr lang="nl-NL" sz="1800" dirty="0">
              <a:latin typeface="Calibri" panose="020F0502020204030204" pitchFamily="34" charset="0"/>
              <a:cs typeface="Calibri" panose="020F0502020204030204" pitchFamily="34" charset="0"/>
            </a:endParaRPr>
          </a:p>
        </p:txBody>
      </p:sp>
      <p:pic>
        <p:nvPicPr>
          <p:cNvPr id="4" name="Afbeelding 3">
            <a:extLst>
              <a:ext uri="{FF2B5EF4-FFF2-40B4-BE49-F238E27FC236}">
                <a16:creationId xmlns:a16="http://schemas.microsoft.com/office/drawing/2014/main" id="{0BEBA7D8-2549-4988-8FA9-30A935B7DE8F}"/>
              </a:ext>
            </a:extLst>
          </p:cNvPr>
          <p:cNvPicPr>
            <a:picLocks noChangeAspect="1"/>
          </p:cNvPicPr>
          <p:nvPr/>
        </p:nvPicPr>
        <p:blipFill rotWithShape="1">
          <a:blip r:embed="rId5"/>
          <a:srcRect l="3053" t="10856" r="57829" b="7232"/>
          <a:stretch/>
        </p:blipFill>
        <p:spPr>
          <a:xfrm>
            <a:off x="147705" y="115955"/>
            <a:ext cx="806452" cy="579783"/>
          </a:xfrm>
          <a:prstGeom prst="rect">
            <a:avLst/>
          </a:prstGeom>
          <a:gradFill>
            <a:gsLst>
              <a:gs pos="100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p:spPr>
      </p:pic>
    </p:spTree>
    <p:extLst>
      <p:ext uri="{BB962C8B-B14F-4D97-AF65-F5344CB8AC3E}">
        <p14:creationId xmlns:p14="http://schemas.microsoft.com/office/powerpoint/2010/main" val="10127498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783C653-1254-E171-7A2B-073FEC5E81B3}"/>
              </a:ext>
            </a:extLst>
          </p:cNvPr>
          <p:cNvSpPr>
            <a:spLocks noGrp="1"/>
          </p:cNvSpPr>
          <p:nvPr>
            <p:ph type="title"/>
          </p:nvPr>
        </p:nvSpPr>
        <p:spPr>
          <a:xfrm>
            <a:off x="677334" y="609600"/>
            <a:ext cx="8596668" cy="899604"/>
          </a:xfrm>
        </p:spPr>
        <p:txBody>
          <a:bodyPr/>
          <a:lstStyle/>
          <a:p>
            <a:r>
              <a:rPr lang="nl-NL" dirty="0">
                <a:solidFill>
                  <a:schemeClr val="accent5">
                    <a:lumMod val="75000"/>
                  </a:schemeClr>
                </a:solidFill>
                <a:latin typeface="Calibri" panose="020F0502020204030204" pitchFamily="34" charset="0"/>
                <a:cs typeface="Calibri" panose="020F0502020204030204" pitchFamily="34" charset="0"/>
              </a:rPr>
              <a:t>Opleidingsvorm 2, type 9</a:t>
            </a:r>
            <a:endParaRPr lang="nl-BE" dirty="0"/>
          </a:p>
        </p:txBody>
      </p:sp>
      <p:sp>
        <p:nvSpPr>
          <p:cNvPr id="3" name="Tijdelijke aanduiding voor inhoud 2">
            <a:extLst>
              <a:ext uri="{FF2B5EF4-FFF2-40B4-BE49-F238E27FC236}">
                <a16:creationId xmlns:a16="http://schemas.microsoft.com/office/drawing/2014/main" id="{0636EE47-BA72-7D51-5DB5-F0770F2D7296}"/>
              </a:ext>
            </a:extLst>
          </p:cNvPr>
          <p:cNvSpPr>
            <a:spLocks noGrp="1"/>
          </p:cNvSpPr>
          <p:nvPr>
            <p:ph idx="1"/>
          </p:nvPr>
        </p:nvSpPr>
        <p:spPr>
          <a:xfrm>
            <a:off x="677334" y="1654562"/>
            <a:ext cx="8596668" cy="4593838"/>
          </a:xfrm>
        </p:spPr>
        <p:txBody>
          <a:bodyPr>
            <a:normAutofit/>
          </a:bodyPr>
          <a:lstStyle/>
          <a:p>
            <a:r>
              <a:rPr lang="nl-BE" b="0" i="0" dirty="0">
                <a:solidFill>
                  <a:srgbClr val="333333"/>
                </a:solidFill>
                <a:effectLst/>
                <a:latin typeface="Verdana" panose="020B0604030504040204" pitchFamily="34" charset="0"/>
              </a:rPr>
              <a:t>G</a:t>
            </a:r>
            <a:r>
              <a:rPr lang="nl-NL" b="0" i="0" dirty="0" err="1">
                <a:solidFill>
                  <a:srgbClr val="333333"/>
                </a:solidFill>
                <a:effectLst/>
                <a:latin typeface="Verdana" panose="020B0604030504040204" pitchFamily="34" charset="0"/>
              </a:rPr>
              <a:t>ericht</a:t>
            </a:r>
            <a:r>
              <a:rPr lang="nl-NL" b="0" i="0" dirty="0">
                <a:solidFill>
                  <a:srgbClr val="333333"/>
                </a:solidFill>
                <a:effectLst/>
                <a:latin typeface="Verdana" panose="020B0604030504040204" pitchFamily="34" charset="0"/>
              </a:rPr>
              <a:t> op maatschappelijk functioneren en participeren in een omgeving waar ondersteuning voorzien is </a:t>
            </a:r>
          </a:p>
          <a:p>
            <a:pPr marL="0" indent="0">
              <a:buNone/>
            </a:pPr>
            <a:endParaRPr lang="nl-NL" dirty="0">
              <a:solidFill>
                <a:srgbClr val="333333"/>
              </a:solidFill>
              <a:latin typeface="Verdana" panose="020B0604030504040204" pitchFamily="34" charset="0"/>
            </a:endParaRPr>
          </a:p>
          <a:p>
            <a:r>
              <a:rPr lang="nl-NL" b="0" i="0" dirty="0">
                <a:solidFill>
                  <a:srgbClr val="333333"/>
                </a:solidFill>
                <a:effectLst/>
                <a:latin typeface="Verdana" panose="020B0604030504040204" pitchFamily="34" charset="0"/>
              </a:rPr>
              <a:t>Gericht op tewerkstelling in een werkomgeving waar ondersteuning voorzien is. </a:t>
            </a:r>
          </a:p>
          <a:p>
            <a:pPr marL="0" indent="0">
              <a:buNone/>
            </a:pPr>
            <a:endParaRPr lang="nl-NL" b="0" i="0" dirty="0">
              <a:solidFill>
                <a:srgbClr val="333333"/>
              </a:solidFill>
              <a:effectLst/>
              <a:latin typeface="Verdana" panose="020B0604030504040204" pitchFamily="34" charset="0"/>
            </a:endParaRPr>
          </a:p>
          <a:p>
            <a:r>
              <a:rPr lang="nl-NL" b="0" i="0" dirty="0">
                <a:solidFill>
                  <a:srgbClr val="333333"/>
                </a:solidFill>
                <a:effectLst/>
                <a:latin typeface="Verdana" panose="020B0604030504040204" pitchFamily="34" charset="0"/>
              </a:rPr>
              <a:t>‘</a:t>
            </a:r>
            <a:r>
              <a:rPr lang="nl-NL" b="0" i="1" dirty="0">
                <a:solidFill>
                  <a:srgbClr val="333333"/>
                </a:solidFill>
                <a:effectLst/>
                <a:latin typeface="Verdana" panose="020B0604030504040204" pitchFamily="34" charset="0"/>
              </a:rPr>
              <a:t>Tewerkstelling in een werkomgeving waar ondersteuning is voorzien</a:t>
            </a:r>
            <a:r>
              <a:rPr lang="nl-NL" b="0" i="0" dirty="0">
                <a:solidFill>
                  <a:srgbClr val="333333"/>
                </a:solidFill>
                <a:effectLst/>
                <a:latin typeface="Verdana" panose="020B0604030504040204" pitchFamily="34" charset="0"/>
              </a:rPr>
              <a:t>’ = het verrichten van betaalde arbeid in een werkomgeving die afgestemd is op de capaciteiten, beperkingen, de </a:t>
            </a:r>
            <a:r>
              <a:rPr lang="nl-NL" b="0" i="0" dirty="0" err="1">
                <a:solidFill>
                  <a:srgbClr val="333333"/>
                </a:solidFill>
                <a:effectLst/>
                <a:latin typeface="Verdana" panose="020B0604030504040204" pitchFamily="34" charset="0"/>
              </a:rPr>
              <a:t>arbeidgerelateerde</a:t>
            </a:r>
            <a:r>
              <a:rPr lang="nl-NL" b="0" i="0" dirty="0">
                <a:solidFill>
                  <a:srgbClr val="333333"/>
                </a:solidFill>
                <a:effectLst/>
                <a:latin typeface="Verdana" panose="020B0604030504040204" pitchFamily="34" charset="0"/>
              </a:rPr>
              <a:t> wensen en ontwikkelingsmogelijkheden van personen met een arbeidsbeperking</a:t>
            </a:r>
          </a:p>
          <a:p>
            <a:pPr marL="0" indent="0">
              <a:buNone/>
            </a:pPr>
            <a:endParaRPr lang="nl-BE" dirty="0"/>
          </a:p>
        </p:txBody>
      </p:sp>
    </p:spTree>
    <p:extLst>
      <p:ext uri="{BB962C8B-B14F-4D97-AF65-F5344CB8AC3E}">
        <p14:creationId xmlns:p14="http://schemas.microsoft.com/office/powerpoint/2010/main" val="383699723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783C653-1254-E171-7A2B-073FEC5E81B3}"/>
              </a:ext>
            </a:extLst>
          </p:cNvPr>
          <p:cNvSpPr>
            <a:spLocks noGrp="1"/>
          </p:cNvSpPr>
          <p:nvPr>
            <p:ph type="title"/>
          </p:nvPr>
        </p:nvSpPr>
        <p:spPr>
          <a:xfrm>
            <a:off x="677334" y="609600"/>
            <a:ext cx="8596668" cy="899604"/>
          </a:xfrm>
        </p:spPr>
        <p:txBody>
          <a:bodyPr/>
          <a:lstStyle/>
          <a:p>
            <a:r>
              <a:rPr lang="nl-NL" dirty="0">
                <a:solidFill>
                  <a:schemeClr val="accent5">
                    <a:lumMod val="75000"/>
                  </a:schemeClr>
                </a:solidFill>
                <a:latin typeface="Calibri" panose="020F0502020204030204" pitchFamily="34" charset="0"/>
                <a:cs typeface="Calibri" panose="020F0502020204030204" pitchFamily="34" charset="0"/>
              </a:rPr>
              <a:t>Opleidingsvorm 2, type 9</a:t>
            </a:r>
            <a:endParaRPr lang="nl-BE" dirty="0"/>
          </a:p>
        </p:txBody>
      </p:sp>
      <p:sp>
        <p:nvSpPr>
          <p:cNvPr id="3" name="Tijdelijke aanduiding voor inhoud 2">
            <a:extLst>
              <a:ext uri="{FF2B5EF4-FFF2-40B4-BE49-F238E27FC236}">
                <a16:creationId xmlns:a16="http://schemas.microsoft.com/office/drawing/2014/main" id="{0636EE47-BA72-7D51-5DB5-F0770F2D7296}"/>
              </a:ext>
            </a:extLst>
          </p:cNvPr>
          <p:cNvSpPr>
            <a:spLocks noGrp="1"/>
          </p:cNvSpPr>
          <p:nvPr>
            <p:ph idx="1"/>
          </p:nvPr>
        </p:nvSpPr>
        <p:spPr>
          <a:xfrm>
            <a:off x="677334" y="1654562"/>
            <a:ext cx="8596668" cy="4593838"/>
          </a:xfrm>
        </p:spPr>
        <p:txBody>
          <a:bodyPr>
            <a:normAutofit/>
          </a:bodyPr>
          <a:lstStyle/>
          <a:p>
            <a:r>
              <a:rPr lang="nl-NL" b="0" i="0" dirty="0">
                <a:solidFill>
                  <a:srgbClr val="333333"/>
                </a:solidFill>
                <a:effectLst/>
                <a:latin typeface="Verdana" panose="020B0604030504040204" pitchFamily="34" charset="0"/>
              </a:rPr>
              <a:t>Deze </a:t>
            </a:r>
            <a:r>
              <a:rPr lang="nl-NL" dirty="0">
                <a:solidFill>
                  <a:srgbClr val="333333"/>
                </a:solidFill>
                <a:latin typeface="Verdana" panose="020B0604030504040204" pitchFamily="34" charset="0"/>
              </a:rPr>
              <a:t>opleidingsvorm </a:t>
            </a:r>
            <a:r>
              <a:rPr lang="nl-NL" b="0" i="0" dirty="0">
                <a:solidFill>
                  <a:srgbClr val="333333"/>
                </a:solidFill>
                <a:effectLst/>
                <a:latin typeface="Verdana" panose="020B0604030504040204" pitchFamily="34" charset="0"/>
              </a:rPr>
              <a:t>omvat 2 fasen, elke fase duurt ten minste 2 jaar </a:t>
            </a:r>
            <a:endParaRPr lang="nl-NL" dirty="0">
              <a:solidFill>
                <a:srgbClr val="333333"/>
              </a:solidFill>
              <a:latin typeface="Verdana" panose="020B0604030504040204" pitchFamily="34" charset="0"/>
            </a:endParaRPr>
          </a:p>
          <a:p>
            <a:pPr lvl="1"/>
            <a:r>
              <a:rPr lang="nl-NL" b="0" i="0" dirty="0">
                <a:solidFill>
                  <a:srgbClr val="333333"/>
                </a:solidFill>
                <a:effectLst/>
                <a:latin typeface="Verdana" panose="020B0604030504040204" pitchFamily="34" charset="0"/>
              </a:rPr>
              <a:t>De 1</a:t>
            </a:r>
            <a:r>
              <a:rPr lang="nl-NL" b="0" i="0" baseline="30000" dirty="0">
                <a:solidFill>
                  <a:srgbClr val="333333"/>
                </a:solidFill>
                <a:effectLst/>
                <a:latin typeface="Verdana" panose="020B0604030504040204" pitchFamily="34" charset="0"/>
              </a:rPr>
              <a:t>ste</a:t>
            </a:r>
            <a:r>
              <a:rPr lang="nl-NL" b="0" i="0" dirty="0">
                <a:solidFill>
                  <a:srgbClr val="333333"/>
                </a:solidFill>
                <a:effectLst/>
                <a:latin typeface="Verdana" panose="020B0604030504040204" pitchFamily="34" charset="0"/>
              </a:rPr>
              <a:t> fase focust op sociale aanpassing én arbeidsgeschiktmaking.</a:t>
            </a:r>
          </a:p>
          <a:p>
            <a:pPr lvl="1"/>
            <a:endParaRPr lang="nl-NL" b="0" i="0" dirty="0">
              <a:solidFill>
                <a:srgbClr val="333333"/>
              </a:solidFill>
              <a:effectLst/>
              <a:latin typeface="Verdana" panose="020B0604030504040204" pitchFamily="34" charset="0"/>
            </a:endParaRPr>
          </a:p>
          <a:p>
            <a:pPr lvl="1"/>
            <a:r>
              <a:rPr lang="nl-NL" b="0" i="0" dirty="0">
                <a:solidFill>
                  <a:srgbClr val="333333"/>
                </a:solidFill>
                <a:effectLst/>
                <a:latin typeface="Verdana" panose="020B0604030504040204" pitchFamily="34" charset="0"/>
              </a:rPr>
              <a:t>De </a:t>
            </a:r>
            <a:r>
              <a:rPr lang="nl-NL" dirty="0">
                <a:solidFill>
                  <a:srgbClr val="333333"/>
                </a:solidFill>
                <a:latin typeface="Verdana" panose="020B0604030504040204" pitchFamily="34" charset="0"/>
              </a:rPr>
              <a:t>2</a:t>
            </a:r>
            <a:r>
              <a:rPr lang="nl-NL" baseline="30000" dirty="0">
                <a:solidFill>
                  <a:srgbClr val="333333"/>
                </a:solidFill>
                <a:latin typeface="Verdana" panose="020B0604030504040204" pitchFamily="34" charset="0"/>
              </a:rPr>
              <a:t>de</a:t>
            </a:r>
            <a:r>
              <a:rPr lang="nl-NL" dirty="0">
                <a:solidFill>
                  <a:srgbClr val="333333"/>
                </a:solidFill>
                <a:latin typeface="Verdana" panose="020B0604030504040204" pitchFamily="34" charset="0"/>
              </a:rPr>
              <a:t> </a:t>
            </a:r>
            <a:r>
              <a:rPr lang="nl-NL" b="0" i="0" dirty="0">
                <a:solidFill>
                  <a:srgbClr val="333333"/>
                </a:solidFill>
                <a:effectLst/>
                <a:latin typeface="Verdana" panose="020B0604030504040204" pitchFamily="34" charset="0"/>
              </a:rPr>
              <a:t>fase focust voornamelijk op de arbeidsgeschiktmaking. Gedurende de 2</a:t>
            </a:r>
            <a:r>
              <a:rPr lang="nl-NL" b="0" i="0" baseline="30000" dirty="0">
                <a:solidFill>
                  <a:srgbClr val="333333"/>
                </a:solidFill>
                <a:effectLst/>
                <a:latin typeface="Verdana" panose="020B0604030504040204" pitchFamily="34" charset="0"/>
              </a:rPr>
              <a:t>de</a:t>
            </a:r>
            <a:r>
              <a:rPr lang="nl-NL" b="0" i="0" dirty="0">
                <a:solidFill>
                  <a:srgbClr val="333333"/>
                </a:solidFill>
                <a:effectLst/>
                <a:latin typeface="Verdana" panose="020B0604030504040204" pitchFamily="34" charset="0"/>
              </a:rPr>
              <a:t> fase kunnen stages (individueel en in groep) worden georganiseerd tijdens het schooljaar.</a:t>
            </a:r>
          </a:p>
          <a:p>
            <a:pPr marL="457200" lvl="1" indent="0">
              <a:buNone/>
            </a:pPr>
            <a:endParaRPr lang="nl-NL" b="0" i="0" dirty="0">
              <a:solidFill>
                <a:srgbClr val="333333"/>
              </a:solidFill>
              <a:effectLst/>
              <a:latin typeface="Verdana" panose="020B0604030504040204" pitchFamily="34" charset="0"/>
            </a:endParaRPr>
          </a:p>
          <a:p>
            <a:pPr lvl="1"/>
            <a:r>
              <a:rPr lang="nl-NL" b="0" i="0" dirty="0">
                <a:solidFill>
                  <a:srgbClr val="333333"/>
                </a:solidFill>
                <a:effectLst/>
                <a:latin typeface="Verdana" panose="020B0604030504040204" pitchFamily="34" charset="0"/>
              </a:rPr>
              <a:t>De klassenraad bepaalt voor iedere leerling de duur van elke fase.</a:t>
            </a:r>
            <a:endParaRPr lang="nl-BE" dirty="0"/>
          </a:p>
          <a:p>
            <a:pPr marL="0" indent="0">
              <a:buNone/>
            </a:pPr>
            <a:endParaRPr lang="nl-BE" dirty="0"/>
          </a:p>
        </p:txBody>
      </p:sp>
    </p:spTree>
    <p:extLst>
      <p:ext uri="{BB962C8B-B14F-4D97-AF65-F5344CB8AC3E}">
        <p14:creationId xmlns:p14="http://schemas.microsoft.com/office/powerpoint/2010/main" val="129702633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45E3BDF-2A6B-439A-B14C-192C2137B633}"/>
              </a:ext>
            </a:extLst>
          </p:cNvPr>
          <p:cNvSpPr>
            <a:spLocks noGrp="1"/>
          </p:cNvSpPr>
          <p:nvPr>
            <p:ph type="title"/>
          </p:nvPr>
        </p:nvSpPr>
        <p:spPr>
          <a:xfrm>
            <a:off x="677334" y="609600"/>
            <a:ext cx="8596668" cy="926237"/>
          </a:xfrm>
        </p:spPr>
        <p:txBody>
          <a:bodyPr/>
          <a:lstStyle/>
          <a:p>
            <a:r>
              <a:rPr lang="nl-NL" dirty="0">
                <a:solidFill>
                  <a:schemeClr val="accent5">
                    <a:lumMod val="75000"/>
                  </a:schemeClr>
                </a:solidFill>
                <a:latin typeface="Calibri" panose="020F0502020204030204" pitchFamily="34" charset="0"/>
                <a:cs typeface="Calibri" panose="020F0502020204030204" pitchFamily="34" charset="0"/>
              </a:rPr>
              <a:t>Aanbod OV 2, Type 9</a:t>
            </a:r>
            <a:endParaRPr lang="nl-BE" dirty="0">
              <a:solidFill>
                <a:schemeClr val="accent5">
                  <a:lumMod val="75000"/>
                </a:schemeClr>
              </a:solidFill>
              <a:latin typeface="Calibri" panose="020F0502020204030204" pitchFamily="34" charset="0"/>
              <a:cs typeface="Calibri" panose="020F0502020204030204" pitchFamily="34" charset="0"/>
            </a:endParaRPr>
          </a:p>
        </p:txBody>
      </p:sp>
      <p:sp>
        <p:nvSpPr>
          <p:cNvPr id="3" name="Tijdelijke aanduiding voor inhoud 2">
            <a:extLst>
              <a:ext uri="{FF2B5EF4-FFF2-40B4-BE49-F238E27FC236}">
                <a16:creationId xmlns:a16="http://schemas.microsoft.com/office/drawing/2014/main" id="{B036EEF0-86E3-49E1-A192-8311F595FCF1}"/>
              </a:ext>
            </a:extLst>
          </p:cNvPr>
          <p:cNvSpPr>
            <a:spLocks noGrp="1"/>
          </p:cNvSpPr>
          <p:nvPr>
            <p:ph idx="1"/>
          </p:nvPr>
        </p:nvSpPr>
        <p:spPr>
          <a:xfrm>
            <a:off x="677334" y="1376039"/>
            <a:ext cx="9123614" cy="4665323"/>
          </a:xfrm>
        </p:spPr>
        <p:txBody>
          <a:bodyPr>
            <a:normAutofit/>
          </a:bodyPr>
          <a:lstStyle/>
          <a:p>
            <a:r>
              <a:rPr lang="nl-NL" dirty="0">
                <a:latin typeface="Calibri" panose="020F0502020204030204" pitchFamily="34" charset="0"/>
                <a:cs typeface="Calibri" panose="020F0502020204030204" pitchFamily="34" charset="0"/>
              </a:rPr>
              <a:t>In de regio</a:t>
            </a:r>
          </a:p>
          <a:p>
            <a:pPr lvl="1"/>
            <a:r>
              <a:rPr lang="nl-NL" sz="1800" dirty="0">
                <a:latin typeface="Calibri" panose="020F0502020204030204" pitchFamily="34" charset="0"/>
                <a:cs typeface="Calibri" panose="020F0502020204030204" pitchFamily="34" charset="0"/>
              </a:rPr>
              <a:t>BuSO Woudlucht (Leuven)</a:t>
            </a:r>
          </a:p>
          <a:p>
            <a:pPr lvl="1"/>
            <a:r>
              <a:rPr lang="nl-NL" sz="1800" dirty="0">
                <a:latin typeface="Calibri" panose="020F0502020204030204" pitchFamily="34" charset="0"/>
                <a:cs typeface="Calibri" panose="020F0502020204030204" pitchFamily="34" charset="0"/>
              </a:rPr>
              <a:t>BuSO Ter Bank (Leuven)</a:t>
            </a:r>
          </a:p>
          <a:p>
            <a:r>
              <a:rPr lang="nl-NL" dirty="0">
                <a:latin typeface="Calibri" panose="020F0502020204030204" pitchFamily="34" charset="0"/>
                <a:cs typeface="Calibri" panose="020F0502020204030204" pitchFamily="34" charset="0"/>
              </a:rPr>
              <a:t>Buiten de regio</a:t>
            </a:r>
          </a:p>
          <a:p>
            <a:pPr lvl="1"/>
            <a:r>
              <a:rPr lang="nl-NL" dirty="0">
                <a:latin typeface="Calibri" panose="020F0502020204030204" pitchFamily="34" charset="0"/>
                <a:cs typeface="Calibri" panose="020F0502020204030204" pitchFamily="34" charset="0"/>
                <a:hlinkClick r:id="rId3"/>
              </a:rPr>
              <a:t>https://www.onderwijskiezer.be/v2/secundair/sec_zoek_buso_samenscholing.php</a:t>
            </a:r>
            <a:endParaRPr lang="nl-NL" dirty="0">
              <a:latin typeface="Calibri" panose="020F0502020204030204" pitchFamily="34" charset="0"/>
              <a:cs typeface="Calibri" panose="020F0502020204030204" pitchFamily="34" charset="0"/>
            </a:endParaRPr>
          </a:p>
          <a:p>
            <a:pPr lvl="1"/>
            <a:endParaRPr lang="nl-NL" dirty="0">
              <a:latin typeface="Calibri" panose="020F0502020204030204" pitchFamily="34" charset="0"/>
              <a:cs typeface="Calibri" panose="020F0502020204030204" pitchFamily="34" charset="0"/>
            </a:endParaRPr>
          </a:p>
          <a:p>
            <a:pPr lvl="1"/>
            <a:endParaRPr lang="nl-NL" dirty="0">
              <a:latin typeface="Calibri" panose="020F0502020204030204" pitchFamily="34" charset="0"/>
              <a:cs typeface="Calibri" panose="020F0502020204030204" pitchFamily="34" charset="0"/>
            </a:endParaRPr>
          </a:p>
          <a:p>
            <a:pPr lvl="1"/>
            <a:endParaRPr lang="nl-NL" dirty="0">
              <a:latin typeface="Calibri" panose="020F0502020204030204" pitchFamily="34" charset="0"/>
              <a:cs typeface="Calibri" panose="020F0502020204030204" pitchFamily="34" charset="0"/>
            </a:endParaRPr>
          </a:p>
          <a:p>
            <a:pPr lvl="1"/>
            <a:endParaRPr lang="nl-NL" dirty="0">
              <a:latin typeface="Calibri" panose="020F0502020204030204" pitchFamily="34" charset="0"/>
              <a:cs typeface="Calibri" panose="020F0502020204030204" pitchFamily="34" charset="0"/>
            </a:endParaRPr>
          </a:p>
          <a:p>
            <a:pPr marL="457200" lvl="1" indent="0">
              <a:buNone/>
            </a:pPr>
            <a:endParaRPr lang="nl-NL" sz="1800" dirty="0">
              <a:latin typeface="Calibri" panose="020F0502020204030204" pitchFamily="34" charset="0"/>
              <a:cs typeface="Calibri" panose="020F0502020204030204" pitchFamily="34" charset="0"/>
            </a:endParaRPr>
          </a:p>
        </p:txBody>
      </p:sp>
      <p:pic>
        <p:nvPicPr>
          <p:cNvPr id="4" name="Afbeelding 3">
            <a:extLst>
              <a:ext uri="{FF2B5EF4-FFF2-40B4-BE49-F238E27FC236}">
                <a16:creationId xmlns:a16="http://schemas.microsoft.com/office/drawing/2014/main" id="{5C0EBB86-9089-45E5-B5C1-4F2A75377870}"/>
              </a:ext>
            </a:extLst>
          </p:cNvPr>
          <p:cNvPicPr>
            <a:picLocks noChangeAspect="1"/>
          </p:cNvPicPr>
          <p:nvPr/>
        </p:nvPicPr>
        <p:blipFill rotWithShape="1">
          <a:blip r:embed="rId4"/>
          <a:srcRect l="3053" t="10856" r="57829" b="7232"/>
          <a:stretch/>
        </p:blipFill>
        <p:spPr>
          <a:xfrm>
            <a:off x="147705" y="115955"/>
            <a:ext cx="806452" cy="579783"/>
          </a:xfrm>
          <a:prstGeom prst="rect">
            <a:avLst/>
          </a:prstGeom>
          <a:gradFill>
            <a:gsLst>
              <a:gs pos="100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p:spPr>
      </p:pic>
    </p:spTree>
    <p:extLst>
      <p:ext uri="{BB962C8B-B14F-4D97-AF65-F5344CB8AC3E}">
        <p14:creationId xmlns:p14="http://schemas.microsoft.com/office/powerpoint/2010/main" val="25821183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45E3BDF-2A6B-439A-B14C-192C2137B633}"/>
              </a:ext>
            </a:extLst>
          </p:cNvPr>
          <p:cNvSpPr>
            <a:spLocks noGrp="1"/>
          </p:cNvSpPr>
          <p:nvPr>
            <p:ph type="title"/>
          </p:nvPr>
        </p:nvSpPr>
        <p:spPr>
          <a:xfrm>
            <a:off x="677334" y="609600"/>
            <a:ext cx="8596668" cy="926237"/>
          </a:xfrm>
        </p:spPr>
        <p:txBody>
          <a:bodyPr/>
          <a:lstStyle/>
          <a:p>
            <a:r>
              <a:rPr lang="nl-NL" dirty="0">
                <a:solidFill>
                  <a:schemeClr val="accent5">
                    <a:lumMod val="75000"/>
                  </a:schemeClr>
                </a:solidFill>
                <a:latin typeface="Calibri" panose="020F0502020204030204" pitchFamily="34" charset="0"/>
                <a:cs typeface="Calibri" panose="020F0502020204030204" pitchFamily="34" charset="0"/>
              </a:rPr>
              <a:t>Inschrijving OV 2, Type 9</a:t>
            </a:r>
            <a:endParaRPr lang="nl-BE" dirty="0">
              <a:solidFill>
                <a:schemeClr val="accent5">
                  <a:lumMod val="75000"/>
                </a:schemeClr>
              </a:solidFill>
              <a:latin typeface="Calibri" panose="020F0502020204030204" pitchFamily="34" charset="0"/>
              <a:cs typeface="Calibri" panose="020F0502020204030204" pitchFamily="34" charset="0"/>
            </a:endParaRPr>
          </a:p>
        </p:txBody>
      </p:sp>
      <p:sp>
        <p:nvSpPr>
          <p:cNvPr id="3" name="Tijdelijke aanduiding voor inhoud 2">
            <a:extLst>
              <a:ext uri="{FF2B5EF4-FFF2-40B4-BE49-F238E27FC236}">
                <a16:creationId xmlns:a16="http://schemas.microsoft.com/office/drawing/2014/main" id="{B036EEF0-86E3-49E1-A192-8311F595FCF1}"/>
              </a:ext>
            </a:extLst>
          </p:cNvPr>
          <p:cNvSpPr>
            <a:spLocks noGrp="1"/>
          </p:cNvSpPr>
          <p:nvPr>
            <p:ph idx="1"/>
          </p:nvPr>
        </p:nvSpPr>
        <p:spPr>
          <a:xfrm>
            <a:off x="677334" y="1376039"/>
            <a:ext cx="9123614" cy="4665323"/>
          </a:xfrm>
        </p:spPr>
        <p:txBody>
          <a:bodyPr>
            <a:normAutofit/>
          </a:bodyPr>
          <a:lstStyle/>
          <a:p>
            <a:r>
              <a:rPr lang="nl-NL" dirty="0">
                <a:latin typeface="Calibri" panose="020F0502020204030204" pitchFamily="34" charset="0"/>
                <a:cs typeface="Calibri" panose="020F0502020204030204" pitchFamily="34" charset="0"/>
              </a:rPr>
              <a:t>BuSO Woudlucht en BuSO Ter Bank: </a:t>
            </a:r>
            <a:r>
              <a:rPr lang="nl-NL" dirty="0">
                <a:latin typeface="Calibri" panose="020F0502020204030204" pitchFamily="34" charset="0"/>
                <a:cs typeface="Calibri" panose="020F0502020204030204" pitchFamily="34" charset="0"/>
                <a:hlinkClick r:id="rId3"/>
              </a:rPr>
              <a:t>https://leuven.be/inschrijven-het-secundair-onderwijs</a:t>
            </a:r>
            <a:r>
              <a:rPr lang="nl-NL" dirty="0">
                <a:latin typeface="Calibri" panose="020F0502020204030204" pitchFamily="34" charset="0"/>
                <a:cs typeface="Calibri" panose="020F0502020204030204" pitchFamily="34" charset="0"/>
              </a:rPr>
              <a:t>, zie brochure ‘aanmelden en inschrijven in het buitengewoon secundair onderwijs regio Leuven’</a:t>
            </a:r>
          </a:p>
          <a:p>
            <a:pPr marL="457200" lvl="1" indent="0">
              <a:buNone/>
            </a:pPr>
            <a:endParaRPr lang="nl-NL" dirty="0">
              <a:latin typeface="Calibri" panose="020F0502020204030204" pitchFamily="34" charset="0"/>
              <a:cs typeface="Calibri" panose="020F0502020204030204" pitchFamily="34" charset="0"/>
            </a:endParaRPr>
          </a:p>
          <a:p>
            <a:r>
              <a:rPr lang="nl-NL" dirty="0">
                <a:latin typeface="Calibri" panose="020F0502020204030204" pitchFamily="34" charset="0"/>
                <a:cs typeface="Calibri" panose="020F0502020204030204" pitchFamily="34" charset="0"/>
              </a:rPr>
              <a:t>Voor meer info over de inschrijving in de andere BuSO scholen neemt u best contact op met de school van uw voorkeur</a:t>
            </a:r>
          </a:p>
          <a:p>
            <a:r>
              <a:rPr lang="nl-BE" u="sng" dirty="0">
                <a:hlinkClick r:id="rId4"/>
              </a:rPr>
              <a:t>https://www.onderwijskiezer.be/v2/secundair/sec_zoek_buso_samenscholing.php</a:t>
            </a:r>
            <a:endParaRPr lang="nl-BE" dirty="0"/>
          </a:p>
          <a:p>
            <a:endParaRPr lang="nl-NL" dirty="0">
              <a:latin typeface="Calibri" panose="020F0502020204030204" pitchFamily="34" charset="0"/>
              <a:cs typeface="Calibri" panose="020F0502020204030204" pitchFamily="34" charset="0"/>
            </a:endParaRPr>
          </a:p>
          <a:p>
            <a:pPr marL="457200" lvl="1" indent="0">
              <a:buNone/>
            </a:pPr>
            <a:endParaRPr lang="nl-NL" dirty="0">
              <a:latin typeface="Calibri" panose="020F0502020204030204" pitchFamily="34" charset="0"/>
              <a:cs typeface="Calibri" panose="020F0502020204030204" pitchFamily="34" charset="0"/>
            </a:endParaRPr>
          </a:p>
          <a:p>
            <a:pPr marL="457200" lvl="1" indent="0">
              <a:buNone/>
            </a:pPr>
            <a:endParaRPr lang="nl-NL" sz="1800" dirty="0">
              <a:latin typeface="Calibri" panose="020F0502020204030204" pitchFamily="34" charset="0"/>
              <a:cs typeface="Calibri" panose="020F0502020204030204" pitchFamily="34" charset="0"/>
            </a:endParaRPr>
          </a:p>
        </p:txBody>
      </p:sp>
      <p:pic>
        <p:nvPicPr>
          <p:cNvPr id="4" name="Afbeelding 3">
            <a:extLst>
              <a:ext uri="{FF2B5EF4-FFF2-40B4-BE49-F238E27FC236}">
                <a16:creationId xmlns:a16="http://schemas.microsoft.com/office/drawing/2014/main" id="{0BEBA7D8-2549-4988-8FA9-30A935B7DE8F}"/>
              </a:ext>
            </a:extLst>
          </p:cNvPr>
          <p:cNvPicPr>
            <a:picLocks noChangeAspect="1"/>
          </p:cNvPicPr>
          <p:nvPr/>
        </p:nvPicPr>
        <p:blipFill rotWithShape="1">
          <a:blip r:embed="rId5"/>
          <a:srcRect l="3053" t="10856" r="57829" b="7232"/>
          <a:stretch/>
        </p:blipFill>
        <p:spPr>
          <a:xfrm>
            <a:off x="147705" y="115955"/>
            <a:ext cx="806452" cy="579783"/>
          </a:xfrm>
          <a:prstGeom prst="rect">
            <a:avLst/>
          </a:prstGeom>
          <a:gradFill>
            <a:gsLst>
              <a:gs pos="100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p:spPr>
      </p:pic>
    </p:spTree>
    <p:extLst>
      <p:ext uri="{BB962C8B-B14F-4D97-AF65-F5344CB8AC3E}">
        <p14:creationId xmlns:p14="http://schemas.microsoft.com/office/powerpoint/2010/main" val="325385145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783C653-1254-E171-7A2B-073FEC5E81B3}"/>
              </a:ext>
            </a:extLst>
          </p:cNvPr>
          <p:cNvSpPr>
            <a:spLocks noGrp="1"/>
          </p:cNvSpPr>
          <p:nvPr>
            <p:ph type="title"/>
          </p:nvPr>
        </p:nvSpPr>
        <p:spPr>
          <a:xfrm>
            <a:off x="677334" y="609600"/>
            <a:ext cx="8596668" cy="899604"/>
          </a:xfrm>
        </p:spPr>
        <p:txBody>
          <a:bodyPr/>
          <a:lstStyle/>
          <a:p>
            <a:r>
              <a:rPr lang="nl-NL" dirty="0">
                <a:solidFill>
                  <a:schemeClr val="accent5">
                    <a:lumMod val="75000"/>
                  </a:schemeClr>
                </a:solidFill>
                <a:latin typeface="Calibri" panose="020F0502020204030204" pitchFamily="34" charset="0"/>
                <a:cs typeface="Calibri" panose="020F0502020204030204" pitchFamily="34" charset="0"/>
              </a:rPr>
              <a:t>Opleidingsvorm 1, type 9</a:t>
            </a:r>
            <a:endParaRPr lang="nl-BE" dirty="0"/>
          </a:p>
        </p:txBody>
      </p:sp>
      <p:sp>
        <p:nvSpPr>
          <p:cNvPr id="3" name="Tijdelijke aanduiding voor inhoud 2">
            <a:extLst>
              <a:ext uri="{FF2B5EF4-FFF2-40B4-BE49-F238E27FC236}">
                <a16:creationId xmlns:a16="http://schemas.microsoft.com/office/drawing/2014/main" id="{0636EE47-BA72-7D51-5DB5-F0770F2D7296}"/>
              </a:ext>
            </a:extLst>
          </p:cNvPr>
          <p:cNvSpPr>
            <a:spLocks noGrp="1"/>
          </p:cNvSpPr>
          <p:nvPr>
            <p:ph idx="1"/>
          </p:nvPr>
        </p:nvSpPr>
        <p:spPr>
          <a:xfrm>
            <a:off x="677334" y="1654562"/>
            <a:ext cx="8596668" cy="4593838"/>
          </a:xfrm>
        </p:spPr>
        <p:txBody>
          <a:bodyPr>
            <a:normAutofit/>
          </a:bodyPr>
          <a:lstStyle/>
          <a:p>
            <a:r>
              <a:rPr lang="nl-BE" dirty="0">
                <a:solidFill>
                  <a:srgbClr val="333333"/>
                </a:solidFill>
                <a:latin typeface="Verdana" panose="020B0604030504040204" pitchFamily="34" charset="0"/>
              </a:rPr>
              <a:t>Naast aanbod voor leerlingen met mentale beperking: ook specifiek aanbod voor leerlingen met (rand)normale begaafdheid</a:t>
            </a:r>
          </a:p>
          <a:p>
            <a:endParaRPr lang="nl-BE" dirty="0">
              <a:solidFill>
                <a:srgbClr val="333333"/>
              </a:solidFill>
              <a:latin typeface="Verdana" panose="020B0604030504040204" pitchFamily="34" charset="0"/>
            </a:endParaRPr>
          </a:p>
          <a:p>
            <a:r>
              <a:rPr lang="nl-NL" dirty="0">
                <a:solidFill>
                  <a:srgbClr val="333333"/>
                </a:solidFill>
                <a:latin typeface="Verdana" panose="020B0604030504040204" pitchFamily="34" charset="0"/>
              </a:rPr>
              <a:t>Gericht op</a:t>
            </a:r>
          </a:p>
          <a:p>
            <a:pPr lvl="1"/>
            <a:r>
              <a:rPr lang="nl-NL" sz="1800" dirty="0">
                <a:solidFill>
                  <a:srgbClr val="333333"/>
                </a:solidFill>
                <a:latin typeface="Verdana" panose="020B0604030504040204" pitchFamily="34" charset="0"/>
              </a:rPr>
              <a:t>Arbeidsdeelname in een omgeving met ondersteuning</a:t>
            </a:r>
          </a:p>
          <a:p>
            <a:pPr lvl="1"/>
            <a:r>
              <a:rPr lang="nl-NL" sz="1800" dirty="0">
                <a:solidFill>
                  <a:srgbClr val="333333"/>
                </a:solidFill>
                <a:latin typeface="Verdana" panose="020B0604030504040204" pitchFamily="34" charset="0"/>
              </a:rPr>
              <a:t>Meestal vrijwilligerswerk, soms ook mogelijkheid tot betaalde tewerkstelling</a:t>
            </a:r>
          </a:p>
          <a:p>
            <a:pPr lvl="1"/>
            <a:endParaRPr lang="nl-NL" sz="1800" dirty="0">
              <a:solidFill>
                <a:srgbClr val="333333"/>
              </a:solidFill>
              <a:latin typeface="Verdana" panose="020B0604030504040204" pitchFamily="34" charset="0"/>
            </a:endParaRPr>
          </a:p>
          <a:p>
            <a:pPr marL="0" lvl="1" indent="361950"/>
            <a:r>
              <a:rPr lang="nl-BE" sz="1800" dirty="0">
                <a:solidFill>
                  <a:srgbClr val="333333"/>
                </a:solidFill>
                <a:latin typeface="Verdana" panose="020B0604030504040204" pitchFamily="34" charset="0"/>
              </a:rPr>
              <a:t>Niet diploma-gericht</a:t>
            </a:r>
          </a:p>
          <a:p>
            <a:pPr marL="0" indent="0">
              <a:buNone/>
            </a:pPr>
            <a:endParaRPr lang="nl-NL" b="0" i="0" dirty="0">
              <a:solidFill>
                <a:srgbClr val="333333"/>
              </a:solidFill>
              <a:effectLst/>
              <a:latin typeface="Verdana" panose="020B0604030504040204" pitchFamily="34" charset="0"/>
            </a:endParaRPr>
          </a:p>
          <a:p>
            <a:pPr marL="0" indent="0">
              <a:buNone/>
            </a:pPr>
            <a:endParaRPr lang="nl-NL" b="0" i="0" dirty="0">
              <a:solidFill>
                <a:srgbClr val="333333"/>
              </a:solidFill>
              <a:effectLst/>
              <a:latin typeface="Verdana" panose="020B0604030504040204" pitchFamily="34" charset="0"/>
            </a:endParaRPr>
          </a:p>
        </p:txBody>
      </p:sp>
    </p:spTree>
    <p:extLst>
      <p:ext uri="{BB962C8B-B14F-4D97-AF65-F5344CB8AC3E}">
        <p14:creationId xmlns:p14="http://schemas.microsoft.com/office/powerpoint/2010/main" val="99893568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783C653-1254-E171-7A2B-073FEC5E81B3}"/>
              </a:ext>
            </a:extLst>
          </p:cNvPr>
          <p:cNvSpPr>
            <a:spLocks noGrp="1"/>
          </p:cNvSpPr>
          <p:nvPr>
            <p:ph type="title"/>
          </p:nvPr>
        </p:nvSpPr>
        <p:spPr>
          <a:xfrm>
            <a:off x="677334" y="609600"/>
            <a:ext cx="8596668" cy="899604"/>
          </a:xfrm>
        </p:spPr>
        <p:txBody>
          <a:bodyPr/>
          <a:lstStyle/>
          <a:p>
            <a:r>
              <a:rPr lang="nl-NL" dirty="0">
                <a:solidFill>
                  <a:schemeClr val="accent5">
                    <a:lumMod val="75000"/>
                  </a:schemeClr>
                </a:solidFill>
                <a:latin typeface="Calibri" panose="020F0502020204030204" pitchFamily="34" charset="0"/>
                <a:cs typeface="Calibri" panose="020F0502020204030204" pitchFamily="34" charset="0"/>
              </a:rPr>
              <a:t>Opleidingsvorm 1, type 9</a:t>
            </a:r>
            <a:endParaRPr lang="nl-BE" dirty="0"/>
          </a:p>
        </p:txBody>
      </p:sp>
      <p:sp>
        <p:nvSpPr>
          <p:cNvPr id="3" name="Tijdelijke aanduiding voor inhoud 2">
            <a:extLst>
              <a:ext uri="{FF2B5EF4-FFF2-40B4-BE49-F238E27FC236}">
                <a16:creationId xmlns:a16="http://schemas.microsoft.com/office/drawing/2014/main" id="{0636EE47-BA72-7D51-5DB5-F0770F2D7296}"/>
              </a:ext>
            </a:extLst>
          </p:cNvPr>
          <p:cNvSpPr>
            <a:spLocks noGrp="1"/>
          </p:cNvSpPr>
          <p:nvPr>
            <p:ph idx="1"/>
          </p:nvPr>
        </p:nvSpPr>
        <p:spPr>
          <a:xfrm>
            <a:off x="677334" y="1654562"/>
            <a:ext cx="8596668" cy="4593838"/>
          </a:xfrm>
        </p:spPr>
        <p:txBody>
          <a:bodyPr>
            <a:normAutofit/>
          </a:bodyPr>
          <a:lstStyle/>
          <a:p>
            <a:r>
              <a:rPr lang="nl-BE" b="0" i="0" dirty="0">
                <a:solidFill>
                  <a:srgbClr val="333333"/>
                </a:solidFill>
                <a:effectLst/>
                <a:latin typeface="Verdana" panose="020B0604030504040204" pitchFamily="34" charset="0"/>
              </a:rPr>
              <a:t>Progr</a:t>
            </a:r>
            <a:r>
              <a:rPr lang="nl-BE" dirty="0">
                <a:solidFill>
                  <a:srgbClr val="333333"/>
                </a:solidFill>
                <a:latin typeface="Verdana" panose="020B0604030504040204" pitchFamily="34" charset="0"/>
              </a:rPr>
              <a:t>amma op maat</a:t>
            </a:r>
          </a:p>
          <a:p>
            <a:pPr lvl="1"/>
            <a:r>
              <a:rPr lang="nl-BE" sz="1800" dirty="0">
                <a:solidFill>
                  <a:srgbClr val="333333"/>
                </a:solidFill>
                <a:latin typeface="Verdana" panose="020B0604030504040204" pitchFamily="34" charset="0"/>
              </a:rPr>
              <a:t>met veel aandacht voor ontwikkelen van sociale vaardigheden en arbeidsattitudes </a:t>
            </a:r>
          </a:p>
          <a:p>
            <a:pPr lvl="1"/>
            <a:r>
              <a:rPr lang="nl-BE" sz="1800" dirty="0">
                <a:solidFill>
                  <a:srgbClr val="333333"/>
                </a:solidFill>
                <a:latin typeface="Verdana" panose="020B0604030504040204" pitchFamily="34" charset="0"/>
              </a:rPr>
              <a:t>Onderwijs- en vormingsaanbod</a:t>
            </a:r>
          </a:p>
          <a:p>
            <a:pPr lvl="1"/>
            <a:r>
              <a:rPr lang="nl-BE" sz="1800" dirty="0">
                <a:solidFill>
                  <a:srgbClr val="333333"/>
                </a:solidFill>
                <a:latin typeface="Verdana" panose="020B0604030504040204" pitchFamily="34" charset="0"/>
              </a:rPr>
              <a:t>Aansluitend bij talenten en interesses:</a:t>
            </a:r>
          </a:p>
          <a:p>
            <a:pPr lvl="2"/>
            <a:r>
              <a:rPr lang="nl-BE" sz="1800" dirty="0">
                <a:solidFill>
                  <a:srgbClr val="333333"/>
                </a:solidFill>
                <a:latin typeface="Verdana" panose="020B0604030504040204" pitchFamily="34" charset="0"/>
              </a:rPr>
              <a:t>Ateliers, keuzevakken</a:t>
            </a:r>
          </a:p>
          <a:p>
            <a:pPr lvl="2"/>
            <a:r>
              <a:rPr lang="nl-BE" sz="1800" dirty="0">
                <a:solidFill>
                  <a:srgbClr val="333333"/>
                </a:solidFill>
                <a:latin typeface="Verdana" panose="020B0604030504040204" pitchFamily="34" charset="0"/>
              </a:rPr>
              <a:t>Mogelijkheid tot werkplekleren</a:t>
            </a:r>
          </a:p>
          <a:p>
            <a:endParaRPr lang="nl-NL" b="0" i="0" dirty="0">
              <a:solidFill>
                <a:srgbClr val="333333"/>
              </a:solidFill>
              <a:effectLst/>
              <a:latin typeface="Verdana" panose="020B0604030504040204" pitchFamily="34" charset="0"/>
            </a:endParaRPr>
          </a:p>
        </p:txBody>
      </p:sp>
    </p:spTree>
    <p:extLst>
      <p:ext uri="{BB962C8B-B14F-4D97-AF65-F5344CB8AC3E}">
        <p14:creationId xmlns:p14="http://schemas.microsoft.com/office/powerpoint/2010/main" val="71600245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45E3BDF-2A6B-439A-B14C-192C2137B633}"/>
              </a:ext>
            </a:extLst>
          </p:cNvPr>
          <p:cNvSpPr>
            <a:spLocks noGrp="1"/>
          </p:cNvSpPr>
          <p:nvPr>
            <p:ph type="title"/>
          </p:nvPr>
        </p:nvSpPr>
        <p:spPr>
          <a:xfrm>
            <a:off x="677334" y="609600"/>
            <a:ext cx="8596668" cy="926237"/>
          </a:xfrm>
        </p:spPr>
        <p:txBody>
          <a:bodyPr/>
          <a:lstStyle/>
          <a:p>
            <a:r>
              <a:rPr lang="nl-NL" dirty="0">
                <a:solidFill>
                  <a:schemeClr val="accent5">
                    <a:lumMod val="75000"/>
                  </a:schemeClr>
                </a:solidFill>
                <a:latin typeface="Calibri" panose="020F0502020204030204" pitchFamily="34" charset="0"/>
                <a:cs typeface="Calibri" panose="020F0502020204030204" pitchFamily="34" charset="0"/>
              </a:rPr>
              <a:t>Aanbod OV 1, Type 9</a:t>
            </a:r>
            <a:endParaRPr lang="nl-BE" dirty="0">
              <a:solidFill>
                <a:schemeClr val="accent5">
                  <a:lumMod val="75000"/>
                </a:schemeClr>
              </a:solidFill>
              <a:latin typeface="Calibri" panose="020F0502020204030204" pitchFamily="34" charset="0"/>
              <a:cs typeface="Calibri" panose="020F0502020204030204" pitchFamily="34" charset="0"/>
            </a:endParaRPr>
          </a:p>
        </p:txBody>
      </p:sp>
      <p:sp>
        <p:nvSpPr>
          <p:cNvPr id="3" name="Tijdelijke aanduiding voor inhoud 2">
            <a:extLst>
              <a:ext uri="{FF2B5EF4-FFF2-40B4-BE49-F238E27FC236}">
                <a16:creationId xmlns:a16="http://schemas.microsoft.com/office/drawing/2014/main" id="{B036EEF0-86E3-49E1-A192-8311F595FCF1}"/>
              </a:ext>
            </a:extLst>
          </p:cNvPr>
          <p:cNvSpPr>
            <a:spLocks noGrp="1"/>
          </p:cNvSpPr>
          <p:nvPr>
            <p:ph idx="1"/>
          </p:nvPr>
        </p:nvSpPr>
        <p:spPr>
          <a:xfrm>
            <a:off x="677334" y="1376039"/>
            <a:ext cx="9123614" cy="4665323"/>
          </a:xfrm>
        </p:spPr>
        <p:txBody>
          <a:bodyPr>
            <a:normAutofit/>
          </a:bodyPr>
          <a:lstStyle/>
          <a:p>
            <a:r>
              <a:rPr lang="nl-NL" dirty="0">
                <a:latin typeface="Calibri" panose="020F0502020204030204" pitchFamily="34" charset="0"/>
                <a:cs typeface="Calibri" panose="020F0502020204030204" pitchFamily="34" charset="0"/>
              </a:rPr>
              <a:t>In de regio</a:t>
            </a:r>
          </a:p>
          <a:p>
            <a:pPr lvl="1"/>
            <a:r>
              <a:rPr lang="nl-NL" sz="1800" dirty="0">
                <a:latin typeface="Calibri" panose="020F0502020204030204" pitchFamily="34" charset="0"/>
                <a:cs typeface="Calibri" panose="020F0502020204030204" pitchFamily="34" charset="0"/>
              </a:rPr>
              <a:t>BuSO Woudlucht (Leuven): ZOM</a:t>
            </a:r>
          </a:p>
          <a:p>
            <a:pPr lvl="1"/>
            <a:r>
              <a:rPr lang="nl-NL" sz="1800" dirty="0">
                <a:latin typeface="Calibri" panose="020F0502020204030204" pitchFamily="34" charset="0"/>
                <a:cs typeface="Calibri" panose="020F0502020204030204" pitchFamily="34" charset="0"/>
              </a:rPr>
              <a:t>BuSO Ter Bank (Leuven): </a:t>
            </a:r>
            <a:r>
              <a:rPr lang="nl-NL" sz="1800" dirty="0" err="1">
                <a:latin typeface="Calibri" panose="020F0502020204030204" pitchFamily="34" charset="0"/>
                <a:cs typeface="Calibri" panose="020F0502020204030204" pitchFamily="34" charset="0"/>
              </a:rPr>
              <a:t>TAnder</a:t>
            </a:r>
            <a:endParaRPr lang="nl-NL" sz="1800" dirty="0">
              <a:latin typeface="Calibri" panose="020F0502020204030204" pitchFamily="34" charset="0"/>
              <a:cs typeface="Calibri" panose="020F0502020204030204" pitchFamily="34" charset="0"/>
            </a:endParaRPr>
          </a:p>
          <a:p>
            <a:r>
              <a:rPr lang="nl-NL" dirty="0">
                <a:latin typeface="Calibri" panose="020F0502020204030204" pitchFamily="34" charset="0"/>
                <a:cs typeface="Calibri" panose="020F0502020204030204" pitchFamily="34" charset="0"/>
              </a:rPr>
              <a:t>Buiten de regio</a:t>
            </a:r>
          </a:p>
          <a:p>
            <a:pPr lvl="1"/>
            <a:r>
              <a:rPr lang="nl-NL" dirty="0">
                <a:latin typeface="Calibri" panose="020F0502020204030204" pitchFamily="34" charset="0"/>
                <a:cs typeface="Calibri" panose="020F0502020204030204" pitchFamily="34" charset="0"/>
                <a:hlinkClick r:id="rId3"/>
              </a:rPr>
              <a:t>https://www.onderwijskiezer.be/v2/secundair/sec_zoek_buso_samenscholing.php</a:t>
            </a:r>
            <a:endParaRPr lang="nl-NL" dirty="0">
              <a:latin typeface="Calibri" panose="020F0502020204030204" pitchFamily="34" charset="0"/>
              <a:cs typeface="Calibri" panose="020F0502020204030204" pitchFamily="34" charset="0"/>
            </a:endParaRPr>
          </a:p>
          <a:p>
            <a:pPr lvl="1"/>
            <a:endParaRPr lang="nl-NL" dirty="0">
              <a:latin typeface="Calibri" panose="020F0502020204030204" pitchFamily="34" charset="0"/>
              <a:cs typeface="Calibri" panose="020F0502020204030204" pitchFamily="34" charset="0"/>
            </a:endParaRPr>
          </a:p>
          <a:p>
            <a:pPr lvl="1"/>
            <a:endParaRPr lang="nl-NL" dirty="0">
              <a:latin typeface="Calibri" panose="020F0502020204030204" pitchFamily="34" charset="0"/>
              <a:cs typeface="Calibri" panose="020F0502020204030204" pitchFamily="34" charset="0"/>
            </a:endParaRPr>
          </a:p>
          <a:p>
            <a:pPr lvl="1"/>
            <a:endParaRPr lang="nl-NL" dirty="0">
              <a:latin typeface="Calibri" panose="020F0502020204030204" pitchFamily="34" charset="0"/>
              <a:cs typeface="Calibri" panose="020F0502020204030204" pitchFamily="34" charset="0"/>
            </a:endParaRPr>
          </a:p>
          <a:p>
            <a:pPr lvl="1"/>
            <a:endParaRPr lang="nl-NL" dirty="0">
              <a:latin typeface="Calibri" panose="020F0502020204030204" pitchFamily="34" charset="0"/>
              <a:cs typeface="Calibri" panose="020F0502020204030204" pitchFamily="34" charset="0"/>
            </a:endParaRPr>
          </a:p>
          <a:p>
            <a:pPr lvl="1"/>
            <a:endParaRPr lang="nl-NL" dirty="0">
              <a:latin typeface="Calibri" panose="020F0502020204030204" pitchFamily="34" charset="0"/>
              <a:cs typeface="Calibri" panose="020F0502020204030204" pitchFamily="34" charset="0"/>
            </a:endParaRPr>
          </a:p>
          <a:p>
            <a:pPr lvl="1"/>
            <a:endParaRPr lang="nl-NL" dirty="0">
              <a:latin typeface="Calibri" panose="020F0502020204030204" pitchFamily="34" charset="0"/>
              <a:cs typeface="Calibri" panose="020F0502020204030204" pitchFamily="34" charset="0"/>
            </a:endParaRPr>
          </a:p>
          <a:p>
            <a:pPr marL="457200" lvl="1" indent="0">
              <a:buNone/>
            </a:pPr>
            <a:endParaRPr lang="nl-NL" sz="1800" dirty="0">
              <a:latin typeface="Calibri" panose="020F0502020204030204" pitchFamily="34" charset="0"/>
              <a:cs typeface="Calibri" panose="020F0502020204030204" pitchFamily="34" charset="0"/>
            </a:endParaRPr>
          </a:p>
        </p:txBody>
      </p:sp>
      <p:pic>
        <p:nvPicPr>
          <p:cNvPr id="4" name="Afbeelding 3">
            <a:extLst>
              <a:ext uri="{FF2B5EF4-FFF2-40B4-BE49-F238E27FC236}">
                <a16:creationId xmlns:a16="http://schemas.microsoft.com/office/drawing/2014/main" id="{5C0EBB86-9089-45E5-B5C1-4F2A75377870}"/>
              </a:ext>
            </a:extLst>
          </p:cNvPr>
          <p:cNvPicPr>
            <a:picLocks noChangeAspect="1"/>
          </p:cNvPicPr>
          <p:nvPr/>
        </p:nvPicPr>
        <p:blipFill rotWithShape="1">
          <a:blip r:embed="rId4"/>
          <a:srcRect l="3053" t="10856" r="57829" b="7232"/>
          <a:stretch/>
        </p:blipFill>
        <p:spPr>
          <a:xfrm>
            <a:off x="147705" y="115955"/>
            <a:ext cx="806452" cy="579783"/>
          </a:xfrm>
          <a:prstGeom prst="rect">
            <a:avLst/>
          </a:prstGeom>
          <a:gradFill>
            <a:gsLst>
              <a:gs pos="100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p:spPr>
      </p:pic>
    </p:spTree>
    <p:extLst>
      <p:ext uri="{BB962C8B-B14F-4D97-AF65-F5344CB8AC3E}">
        <p14:creationId xmlns:p14="http://schemas.microsoft.com/office/powerpoint/2010/main" val="231602696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45E3BDF-2A6B-439A-B14C-192C2137B633}"/>
              </a:ext>
            </a:extLst>
          </p:cNvPr>
          <p:cNvSpPr>
            <a:spLocks noGrp="1"/>
          </p:cNvSpPr>
          <p:nvPr>
            <p:ph type="title"/>
          </p:nvPr>
        </p:nvSpPr>
        <p:spPr>
          <a:xfrm>
            <a:off x="677334" y="609600"/>
            <a:ext cx="8596668" cy="926237"/>
          </a:xfrm>
        </p:spPr>
        <p:txBody>
          <a:bodyPr/>
          <a:lstStyle/>
          <a:p>
            <a:r>
              <a:rPr lang="nl-NL" dirty="0">
                <a:solidFill>
                  <a:schemeClr val="accent5">
                    <a:lumMod val="75000"/>
                  </a:schemeClr>
                </a:solidFill>
                <a:latin typeface="Calibri" panose="020F0502020204030204" pitchFamily="34" charset="0"/>
                <a:cs typeface="Calibri" panose="020F0502020204030204" pitchFamily="34" charset="0"/>
              </a:rPr>
              <a:t>Inschrijving OV 1, Type 9</a:t>
            </a:r>
            <a:endParaRPr lang="nl-BE" dirty="0">
              <a:solidFill>
                <a:schemeClr val="accent5">
                  <a:lumMod val="75000"/>
                </a:schemeClr>
              </a:solidFill>
              <a:latin typeface="Calibri" panose="020F0502020204030204" pitchFamily="34" charset="0"/>
              <a:cs typeface="Calibri" panose="020F0502020204030204" pitchFamily="34" charset="0"/>
            </a:endParaRPr>
          </a:p>
        </p:txBody>
      </p:sp>
      <p:sp>
        <p:nvSpPr>
          <p:cNvPr id="3" name="Tijdelijke aanduiding voor inhoud 2">
            <a:extLst>
              <a:ext uri="{FF2B5EF4-FFF2-40B4-BE49-F238E27FC236}">
                <a16:creationId xmlns:a16="http://schemas.microsoft.com/office/drawing/2014/main" id="{B036EEF0-86E3-49E1-A192-8311F595FCF1}"/>
              </a:ext>
            </a:extLst>
          </p:cNvPr>
          <p:cNvSpPr>
            <a:spLocks noGrp="1"/>
          </p:cNvSpPr>
          <p:nvPr>
            <p:ph idx="1"/>
          </p:nvPr>
        </p:nvSpPr>
        <p:spPr>
          <a:xfrm>
            <a:off x="677334" y="1376039"/>
            <a:ext cx="9123614" cy="4665323"/>
          </a:xfrm>
        </p:spPr>
        <p:txBody>
          <a:bodyPr>
            <a:normAutofit/>
          </a:bodyPr>
          <a:lstStyle/>
          <a:p>
            <a:r>
              <a:rPr lang="nl-NL" dirty="0">
                <a:latin typeface="Calibri" panose="020F0502020204030204" pitchFamily="34" charset="0"/>
                <a:cs typeface="Calibri" panose="020F0502020204030204" pitchFamily="34" charset="0"/>
              </a:rPr>
              <a:t>BuSO Woudlucht en BuSO Ter Bank: </a:t>
            </a:r>
            <a:r>
              <a:rPr lang="nl-NL" dirty="0">
                <a:latin typeface="Calibri" panose="020F0502020204030204" pitchFamily="34" charset="0"/>
                <a:cs typeface="Calibri" panose="020F0502020204030204" pitchFamily="34" charset="0"/>
                <a:hlinkClick r:id="rId3"/>
              </a:rPr>
              <a:t>https://leuven.be/inschrijven-het-secundair-onderwijs</a:t>
            </a:r>
            <a:r>
              <a:rPr lang="nl-NL" dirty="0">
                <a:latin typeface="Calibri" panose="020F0502020204030204" pitchFamily="34" charset="0"/>
                <a:cs typeface="Calibri" panose="020F0502020204030204" pitchFamily="34" charset="0"/>
              </a:rPr>
              <a:t>, zie brochure ‘aanmelden en inschrijven in het buitengewoon secundair onderwijs regio Leuven’</a:t>
            </a:r>
          </a:p>
          <a:p>
            <a:r>
              <a:rPr lang="nl-NL" dirty="0">
                <a:latin typeface="Calibri" panose="020F0502020204030204" pitchFamily="34" charset="0"/>
                <a:cs typeface="Calibri" panose="020F0502020204030204" pitchFamily="34" charset="0"/>
              </a:rPr>
              <a:t>Voor meer info over de inschrijving in de andere BuSO scholen neemt u best contact op met de school van uw voorkeur</a:t>
            </a:r>
          </a:p>
          <a:p>
            <a:r>
              <a:rPr lang="nl-BE" u="sng" dirty="0">
                <a:hlinkClick r:id="rId4"/>
              </a:rPr>
              <a:t>https://www.onderwijskiezer.be/v2/secundair/sec_zoek_buso_samenscholing.php</a:t>
            </a:r>
            <a:endParaRPr lang="nl-BE" dirty="0"/>
          </a:p>
          <a:p>
            <a:endParaRPr lang="nl-NL" dirty="0">
              <a:latin typeface="Calibri" panose="020F0502020204030204" pitchFamily="34" charset="0"/>
              <a:cs typeface="Calibri" panose="020F0502020204030204" pitchFamily="34" charset="0"/>
            </a:endParaRPr>
          </a:p>
          <a:p>
            <a:pPr marL="457200" lvl="1" indent="0">
              <a:buNone/>
            </a:pPr>
            <a:endParaRPr lang="nl-NL" dirty="0">
              <a:latin typeface="Calibri" panose="020F0502020204030204" pitchFamily="34" charset="0"/>
              <a:cs typeface="Calibri" panose="020F0502020204030204" pitchFamily="34" charset="0"/>
            </a:endParaRPr>
          </a:p>
          <a:p>
            <a:pPr marL="457200" lvl="1" indent="0">
              <a:buNone/>
            </a:pPr>
            <a:endParaRPr lang="nl-NL" sz="1800" dirty="0">
              <a:latin typeface="Calibri" panose="020F0502020204030204" pitchFamily="34" charset="0"/>
              <a:cs typeface="Calibri" panose="020F0502020204030204" pitchFamily="34" charset="0"/>
            </a:endParaRPr>
          </a:p>
        </p:txBody>
      </p:sp>
      <p:pic>
        <p:nvPicPr>
          <p:cNvPr id="4" name="Afbeelding 3">
            <a:extLst>
              <a:ext uri="{FF2B5EF4-FFF2-40B4-BE49-F238E27FC236}">
                <a16:creationId xmlns:a16="http://schemas.microsoft.com/office/drawing/2014/main" id="{0BEBA7D8-2549-4988-8FA9-30A935B7DE8F}"/>
              </a:ext>
            </a:extLst>
          </p:cNvPr>
          <p:cNvPicPr>
            <a:picLocks noChangeAspect="1"/>
          </p:cNvPicPr>
          <p:nvPr/>
        </p:nvPicPr>
        <p:blipFill rotWithShape="1">
          <a:blip r:embed="rId5"/>
          <a:srcRect l="3053" t="10856" r="57829" b="7232"/>
          <a:stretch/>
        </p:blipFill>
        <p:spPr>
          <a:xfrm>
            <a:off x="147705" y="115955"/>
            <a:ext cx="806452" cy="579783"/>
          </a:xfrm>
          <a:prstGeom prst="rect">
            <a:avLst/>
          </a:prstGeom>
          <a:gradFill>
            <a:gsLst>
              <a:gs pos="100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p:spPr>
      </p:pic>
    </p:spTree>
    <p:extLst>
      <p:ext uri="{BB962C8B-B14F-4D97-AF65-F5344CB8AC3E}">
        <p14:creationId xmlns:p14="http://schemas.microsoft.com/office/powerpoint/2010/main" val="311255839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74A143B-552F-4D03-963B-108555579616}"/>
              </a:ext>
            </a:extLst>
          </p:cNvPr>
          <p:cNvSpPr>
            <a:spLocks noGrp="1"/>
          </p:cNvSpPr>
          <p:nvPr>
            <p:ph type="title"/>
          </p:nvPr>
        </p:nvSpPr>
        <p:spPr>
          <a:xfrm>
            <a:off x="677334" y="609600"/>
            <a:ext cx="8596668" cy="784194"/>
          </a:xfrm>
        </p:spPr>
        <p:txBody>
          <a:bodyPr>
            <a:normAutofit/>
          </a:bodyPr>
          <a:lstStyle/>
          <a:p>
            <a:r>
              <a:rPr lang="nl-NL" dirty="0">
                <a:solidFill>
                  <a:schemeClr val="accent5">
                    <a:lumMod val="75000"/>
                  </a:schemeClr>
                </a:solidFill>
                <a:latin typeface="Calibri" panose="020F0502020204030204" pitchFamily="34" charset="0"/>
                <a:cs typeface="Calibri" panose="020F0502020204030204" pitchFamily="34" charset="0"/>
              </a:rPr>
              <a:t>MFC</a:t>
            </a:r>
            <a:endParaRPr lang="nl-BE" dirty="0">
              <a:solidFill>
                <a:schemeClr val="accent5">
                  <a:lumMod val="75000"/>
                </a:schemeClr>
              </a:solidFill>
              <a:latin typeface="Calibri" panose="020F0502020204030204" pitchFamily="34" charset="0"/>
              <a:cs typeface="Calibri" panose="020F0502020204030204" pitchFamily="34" charset="0"/>
            </a:endParaRPr>
          </a:p>
        </p:txBody>
      </p:sp>
      <p:sp>
        <p:nvSpPr>
          <p:cNvPr id="3" name="Tijdelijke aanduiding voor inhoud 2">
            <a:extLst>
              <a:ext uri="{FF2B5EF4-FFF2-40B4-BE49-F238E27FC236}">
                <a16:creationId xmlns:a16="http://schemas.microsoft.com/office/drawing/2014/main" id="{B0ABCD47-6654-4014-A4F6-1FEB4E648EDC}"/>
              </a:ext>
            </a:extLst>
          </p:cNvPr>
          <p:cNvSpPr>
            <a:spLocks noGrp="1"/>
          </p:cNvSpPr>
          <p:nvPr>
            <p:ph idx="1"/>
          </p:nvPr>
        </p:nvSpPr>
        <p:spPr>
          <a:xfrm>
            <a:off x="677334" y="1269507"/>
            <a:ext cx="8596668" cy="4771855"/>
          </a:xfrm>
        </p:spPr>
        <p:txBody>
          <a:bodyPr>
            <a:normAutofit/>
          </a:bodyPr>
          <a:lstStyle/>
          <a:p>
            <a:r>
              <a:rPr lang="nl-NL" dirty="0">
                <a:latin typeface="Calibri" panose="020F0502020204030204" pitchFamily="34" charset="0"/>
                <a:cs typeface="Calibri" panose="020F0502020204030204" pitchFamily="34" charset="0"/>
              </a:rPr>
              <a:t>Multifunctioneel Centrum</a:t>
            </a:r>
          </a:p>
          <a:p>
            <a:r>
              <a:rPr lang="nl-NL" dirty="0">
                <a:latin typeface="Calibri" panose="020F0502020204030204" pitchFamily="34" charset="0"/>
                <a:cs typeface="Calibri" panose="020F0502020204030204" pitchFamily="34" charset="0"/>
              </a:rPr>
              <a:t>Dienstverlenend centrum waar verschillende vormen van hulpverlening worden gebundeld:</a:t>
            </a:r>
          </a:p>
          <a:p>
            <a:pPr lvl="1"/>
            <a:r>
              <a:rPr lang="nl-NL" sz="1800" dirty="0">
                <a:latin typeface="Calibri" panose="020F0502020204030204" pitchFamily="34" charset="0"/>
                <a:cs typeface="Calibri" panose="020F0502020204030204" pitchFamily="34" charset="0"/>
              </a:rPr>
              <a:t>Verblijf</a:t>
            </a:r>
          </a:p>
          <a:p>
            <a:pPr lvl="1"/>
            <a:r>
              <a:rPr lang="nl-NL" sz="1800" dirty="0">
                <a:latin typeface="Calibri" panose="020F0502020204030204" pitchFamily="34" charset="0"/>
                <a:cs typeface="Calibri" panose="020F0502020204030204" pitchFamily="34" charset="0"/>
              </a:rPr>
              <a:t>Begeleiding</a:t>
            </a:r>
          </a:p>
          <a:p>
            <a:pPr lvl="1"/>
            <a:r>
              <a:rPr lang="nl-NL" sz="1800" dirty="0" err="1">
                <a:latin typeface="Calibri" panose="020F0502020204030204" pitchFamily="34" charset="0"/>
                <a:cs typeface="Calibri" panose="020F0502020204030204" pitchFamily="34" charset="0"/>
              </a:rPr>
              <a:t>Schoolvervangende</a:t>
            </a:r>
            <a:r>
              <a:rPr lang="nl-NL" sz="1800" dirty="0">
                <a:latin typeface="Calibri" panose="020F0502020204030204" pitchFamily="34" charset="0"/>
                <a:cs typeface="Calibri" panose="020F0502020204030204" pitchFamily="34" charset="0"/>
              </a:rPr>
              <a:t> of schoolaanvullende dagopvang</a:t>
            </a:r>
          </a:p>
          <a:p>
            <a:pPr marL="457200" lvl="1" indent="0">
              <a:buNone/>
            </a:pPr>
            <a:endParaRPr lang="nl-NL" sz="1800" dirty="0">
              <a:latin typeface="Calibri" panose="020F0502020204030204" pitchFamily="34" charset="0"/>
              <a:cs typeface="Calibri" panose="020F0502020204030204" pitchFamily="34" charset="0"/>
            </a:endParaRPr>
          </a:p>
          <a:p>
            <a:r>
              <a:rPr lang="nl-NL" dirty="0">
                <a:latin typeface="Calibri" panose="020F0502020204030204" pitchFamily="34" charset="0"/>
                <a:cs typeface="Calibri" panose="020F0502020204030204" pitchFamily="34" charset="0"/>
              </a:rPr>
              <a:t>Toeleiding: via een A-document (Intersectorale toegangspoort)</a:t>
            </a:r>
          </a:p>
          <a:p>
            <a:pPr lvl="1"/>
            <a:r>
              <a:rPr lang="nl-NL" sz="1800" dirty="0">
                <a:latin typeface="Calibri" panose="020F0502020204030204" pitchFamily="34" charset="0"/>
                <a:cs typeface="Calibri" panose="020F0502020204030204" pitchFamily="34" charset="0"/>
              </a:rPr>
              <a:t>Opmaak: samen met CLB</a:t>
            </a:r>
          </a:p>
          <a:p>
            <a:pPr lvl="1"/>
            <a:r>
              <a:rPr lang="nl-NL" sz="1800" dirty="0">
                <a:latin typeface="Calibri" panose="020F0502020204030204" pitchFamily="34" charset="0"/>
                <a:cs typeface="Calibri" panose="020F0502020204030204" pitchFamily="34" charset="0"/>
              </a:rPr>
              <a:t>Toegangspoort beslist over goedkeuring</a:t>
            </a:r>
          </a:p>
          <a:p>
            <a:pPr lvl="1"/>
            <a:endParaRPr lang="nl-NL" dirty="0">
              <a:latin typeface="Calibri" panose="020F0502020204030204" pitchFamily="34" charset="0"/>
              <a:cs typeface="Calibri" panose="020F0502020204030204" pitchFamily="34" charset="0"/>
            </a:endParaRPr>
          </a:p>
          <a:p>
            <a:endParaRPr lang="nl-NL" dirty="0">
              <a:latin typeface="Calibri" panose="020F0502020204030204" pitchFamily="34" charset="0"/>
              <a:cs typeface="Calibri" panose="020F0502020204030204" pitchFamily="34" charset="0"/>
            </a:endParaRPr>
          </a:p>
        </p:txBody>
      </p:sp>
      <p:pic>
        <p:nvPicPr>
          <p:cNvPr id="4" name="Afbeelding 3">
            <a:extLst>
              <a:ext uri="{FF2B5EF4-FFF2-40B4-BE49-F238E27FC236}">
                <a16:creationId xmlns:a16="http://schemas.microsoft.com/office/drawing/2014/main" id="{E0C371B6-47B7-406B-9C98-A3F055E90EE5}"/>
              </a:ext>
            </a:extLst>
          </p:cNvPr>
          <p:cNvPicPr>
            <a:picLocks noChangeAspect="1"/>
          </p:cNvPicPr>
          <p:nvPr/>
        </p:nvPicPr>
        <p:blipFill rotWithShape="1">
          <a:blip r:embed="rId3"/>
          <a:srcRect l="3053" t="10856" r="57829" b="7232"/>
          <a:stretch/>
        </p:blipFill>
        <p:spPr>
          <a:xfrm>
            <a:off x="147705" y="115955"/>
            <a:ext cx="806452" cy="579783"/>
          </a:xfrm>
          <a:prstGeom prst="rect">
            <a:avLst/>
          </a:prstGeom>
          <a:gradFill>
            <a:gsLst>
              <a:gs pos="100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p:spPr>
      </p:pic>
    </p:spTree>
    <p:extLst>
      <p:ext uri="{BB962C8B-B14F-4D97-AF65-F5344CB8AC3E}">
        <p14:creationId xmlns:p14="http://schemas.microsoft.com/office/powerpoint/2010/main" val="17303286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4501" y="427468"/>
            <a:ext cx="7644508" cy="808680"/>
          </a:xfrm>
        </p:spPr>
        <p:txBody>
          <a:bodyPr>
            <a:normAutofit/>
          </a:bodyPr>
          <a:lstStyle/>
          <a:p>
            <a:r>
              <a:rPr lang="nl-BE" dirty="0">
                <a:solidFill>
                  <a:schemeClr val="accent5">
                    <a:lumMod val="75000"/>
                  </a:schemeClr>
                </a:solidFill>
                <a:latin typeface="Calibri" panose="020F0502020204030204" pitchFamily="34" charset="0"/>
                <a:cs typeface="Calibri" panose="020F0502020204030204" pitchFamily="34" charset="0"/>
              </a:rPr>
              <a:t>Toelating tot 1A en 1B</a:t>
            </a:r>
          </a:p>
        </p:txBody>
      </p:sp>
      <p:sp>
        <p:nvSpPr>
          <p:cNvPr id="8" name="Rechthoek: afgeronde hoeken 7"/>
          <p:cNvSpPr/>
          <p:nvPr/>
        </p:nvSpPr>
        <p:spPr>
          <a:xfrm>
            <a:off x="733727" y="2392363"/>
            <a:ext cx="3388182" cy="635093"/>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BE" dirty="0">
                <a:solidFill>
                  <a:schemeClr val="tx1"/>
                </a:solidFill>
                <a:latin typeface="Calibri" panose="020F0502020204030204" pitchFamily="34" charset="0"/>
                <a:cs typeface="Calibri" panose="020F0502020204030204" pitchFamily="34" charset="0"/>
              </a:rPr>
              <a:t>Getuigschrift basisonderwijs</a:t>
            </a:r>
          </a:p>
        </p:txBody>
      </p:sp>
      <p:sp>
        <p:nvSpPr>
          <p:cNvPr id="9" name="Rechthoek: afgeronde hoeken 8"/>
          <p:cNvSpPr/>
          <p:nvPr/>
        </p:nvSpPr>
        <p:spPr>
          <a:xfrm>
            <a:off x="733727" y="3608099"/>
            <a:ext cx="3388182" cy="690885"/>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BE" dirty="0">
                <a:solidFill>
                  <a:schemeClr val="tx1"/>
                </a:solidFill>
                <a:latin typeface="Calibri" panose="020F0502020204030204" pitchFamily="34" charset="0"/>
                <a:cs typeface="Calibri" panose="020F0502020204030204" pitchFamily="34" charset="0"/>
              </a:rPr>
              <a:t>Alle doelen voldoende bereikt</a:t>
            </a:r>
          </a:p>
        </p:txBody>
      </p:sp>
      <p:sp>
        <p:nvSpPr>
          <p:cNvPr id="12" name="Rechthoek: afgeronde hoeken 11"/>
          <p:cNvSpPr/>
          <p:nvPr/>
        </p:nvSpPr>
        <p:spPr>
          <a:xfrm>
            <a:off x="4305588" y="2397971"/>
            <a:ext cx="3404510" cy="635093"/>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BE" dirty="0">
                <a:solidFill>
                  <a:schemeClr val="tx1"/>
                </a:solidFill>
                <a:latin typeface="Calibri" panose="020F0502020204030204" pitchFamily="34" charset="0"/>
                <a:cs typeface="Calibri" panose="020F0502020204030204" pitchFamily="34" charset="0"/>
              </a:rPr>
              <a:t>Geen getuigschrift basisonderwijs</a:t>
            </a:r>
          </a:p>
        </p:txBody>
      </p:sp>
      <p:sp>
        <p:nvSpPr>
          <p:cNvPr id="24" name="Rechthoek: afgeronde hoeken 23"/>
          <p:cNvSpPr/>
          <p:nvPr/>
        </p:nvSpPr>
        <p:spPr>
          <a:xfrm>
            <a:off x="4309877" y="3593127"/>
            <a:ext cx="3395933" cy="690885"/>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BE" dirty="0">
                <a:solidFill>
                  <a:schemeClr val="tx1"/>
                </a:solidFill>
                <a:latin typeface="Calibri" panose="020F0502020204030204" pitchFamily="34" charset="0"/>
                <a:cs typeface="Calibri" panose="020F0502020204030204" pitchFamily="34" charset="0"/>
              </a:rPr>
              <a:t>Niet alle  doelen voldoende bereikt</a:t>
            </a:r>
          </a:p>
        </p:txBody>
      </p:sp>
      <p:sp>
        <p:nvSpPr>
          <p:cNvPr id="10" name="Rechthoek: afgeronde hoeken 9"/>
          <p:cNvSpPr/>
          <p:nvPr/>
        </p:nvSpPr>
        <p:spPr>
          <a:xfrm>
            <a:off x="717182" y="1189557"/>
            <a:ext cx="3388182" cy="635093"/>
          </a:xfrm>
          <a:prstGeom prst="roundRect">
            <a:avLst/>
          </a:prstGeom>
          <a:solidFill>
            <a:srgbClr val="32BAEA"/>
          </a:solidFill>
        </p:spPr>
        <p:style>
          <a:lnRef idx="2">
            <a:schemeClr val="accent2"/>
          </a:lnRef>
          <a:fillRef idx="1">
            <a:schemeClr val="lt1"/>
          </a:fillRef>
          <a:effectRef idx="0">
            <a:schemeClr val="accent2"/>
          </a:effectRef>
          <a:fontRef idx="minor">
            <a:schemeClr val="dk1"/>
          </a:fontRef>
        </p:style>
        <p:txBody>
          <a:bodyPr rtlCol="0" anchor="ctr"/>
          <a:lstStyle/>
          <a:p>
            <a:pPr algn="ctr"/>
            <a:r>
              <a:rPr lang="nl-BE" dirty="0">
                <a:solidFill>
                  <a:schemeClr val="tx1"/>
                </a:solidFill>
                <a:latin typeface="Calibri" panose="020F0502020204030204" pitchFamily="34" charset="0"/>
                <a:cs typeface="Calibri" panose="020F0502020204030204" pitchFamily="34" charset="0"/>
              </a:rPr>
              <a:t>1A</a:t>
            </a:r>
          </a:p>
        </p:txBody>
      </p:sp>
      <p:sp>
        <p:nvSpPr>
          <p:cNvPr id="14" name="Rechthoek: afgeronde hoeken 13"/>
          <p:cNvSpPr/>
          <p:nvPr/>
        </p:nvSpPr>
        <p:spPr>
          <a:xfrm>
            <a:off x="4305588" y="1210460"/>
            <a:ext cx="3471251" cy="635093"/>
          </a:xfrm>
          <a:prstGeom prst="roundRect">
            <a:avLst/>
          </a:prstGeom>
          <a:solidFill>
            <a:srgbClr val="32BAEA"/>
          </a:solidFill>
        </p:spPr>
        <p:style>
          <a:lnRef idx="2">
            <a:schemeClr val="accent2"/>
          </a:lnRef>
          <a:fillRef idx="1">
            <a:schemeClr val="lt1"/>
          </a:fillRef>
          <a:effectRef idx="0">
            <a:schemeClr val="accent2"/>
          </a:effectRef>
          <a:fontRef idx="minor">
            <a:schemeClr val="dk1"/>
          </a:fontRef>
        </p:style>
        <p:txBody>
          <a:bodyPr rtlCol="0" anchor="ctr"/>
          <a:lstStyle/>
          <a:p>
            <a:pPr algn="ctr"/>
            <a:r>
              <a:rPr lang="nl-BE" dirty="0">
                <a:solidFill>
                  <a:schemeClr val="tx1"/>
                </a:solidFill>
                <a:latin typeface="Calibri" panose="020F0502020204030204" pitchFamily="34" charset="0"/>
                <a:cs typeface="Calibri" panose="020F0502020204030204" pitchFamily="34" charset="0"/>
              </a:rPr>
              <a:t>1B</a:t>
            </a:r>
          </a:p>
        </p:txBody>
      </p:sp>
      <p:sp>
        <p:nvSpPr>
          <p:cNvPr id="15" name="Rechthoek: afgeronde hoeken 14"/>
          <p:cNvSpPr/>
          <p:nvPr/>
        </p:nvSpPr>
        <p:spPr>
          <a:xfrm>
            <a:off x="717182" y="4848806"/>
            <a:ext cx="6988628" cy="690885"/>
          </a:xfrm>
          <a:prstGeom prst="roundRect">
            <a:avLst/>
          </a:prstGeom>
          <a:solidFill>
            <a:schemeClr val="accent1">
              <a:lumMod val="20000"/>
              <a:lumOff val="80000"/>
            </a:schemeClr>
          </a:solidFill>
        </p:spPr>
        <p:style>
          <a:lnRef idx="2">
            <a:schemeClr val="accent2"/>
          </a:lnRef>
          <a:fillRef idx="1">
            <a:schemeClr val="lt1"/>
          </a:fillRef>
          <a:effectRef idx="0">
            <a:schemeClr val="accent2"/>
          </a:effectRef>
          <a:fontRef idx="minor">
            <a:schemeClr val="dk1"/>
          </a:fontRef>
        </p:style>
        <p:txBody>
          <a:bodyPr rtlCol="0" anchor="ctr"/>
          <a:lstStyle/>
          <a:p>
            <a:pPr algn="ctr"/>
            <a:r>
              <a:rPr lang="nl-BE" dirty="0">
                <a:solidFill>
                  <a:schemeClr val="tx1"/>
                </a:solidFill>
                <a:latin typeface="Calibri" panose="020F0502020204030204" pitchFamily="34" charset="0"/>
                <a:cs typeface="Calibri" panose="020F0502020204030204" pitchFamily="34" charset="0"/>
              </a:rPr>
              <a:t>(Buitengewoon)basisonderwijs </a:t>
            </a:r>
          </a:p>
          <a:p>
            <a:pPr algn="ctr"/>
            <a:r>
              <a:rPr lang="nl-BE" dirty="0">
                <a:solidFill>
                  <a:schemeClr val="tx1"/>
                </a:solidFill>
                <a:latin typeface="Calibri" panose="020F0502020204030204" pitchFamily="34" charset="0"/>
                <a:cs typeface="Calibri" panose="020F0502020204030204" pitchFamily="34" charset="0"/>
              </a:rPr>
              <a:t>(Beëindigd op leeftijd 12/13jaar)</a:t>
            </a:r>
          </a:p>
        </p:txBody>
      </p:sp>
      <p:sp>
        <p:nvSpPr>
          <p:cNvPr id="4" name="Pijl: omhoog 3">
            <a:extLst>
              <a:ext uri="{FF2B5EF4-FFF2-40B4-BE49-F238E27FC236}">
                <a16:creationId xmlns:a16="http://schemas.microsoft.com/office/drawing/2014/main" id="{7E84D63B-9268-4F14-94C7-347F87FCE307}"/>
              </a:ext>
            </a:extLst>
          </p:cNvPr>
          <p:cNvSpPr/>
          <p:nvPr/>
        </p:nvSpPr>
        <p:spPr>
          <a:xfrm>
            <a:off x="2329497" y="4308995"/>
            <a:ext cx="196639" cy="5298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dirty="0"/>
          </a:p>
        </p:txBody>
      </p:sp>
      <p:sp>
        <p:nvSpPr>
          <p:cNvPr id="22" name="Pijl: omhoog 21">
            <a:extLst>
              <a:ext uri="{FF2B5EF4-FFF2-40B4-BE49-F238E27FC236}">
                <a16:creationId xmlns:a16="http://schemas.microsoft.com/office/drawing/2014/main" id="{1169210E-C2B6-4B4B-9FD8-16A781C86C3A}"/>
              </a:ext>
            </a:extLst>
          </p:cNvPr>
          <p:cNvSpPr/>
          <p:nvPr/>
        </p:nvSpPr>
        <p:spPr>
          <a:xfrm>
            <a:off x="2329496" y="3058277"/>
            <a:ext cx="196639" cy="5298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dirty="0"/>
          </a:p>
        </p:txBody>
      </p:sp>
      <p:pic>
        <p:nvPicPr>
          <p:cNvPr id="6" name="Afbeelding 5">
            <a:extLst>
              <a:ext uri="{FF2B5EF4-FFF2-40B4-BE49-F238E27FC236}">
                <a16:creationId xmlns:a16="http://schemas.microsoft.com/office/drawing/2014/main" id="{2DB41C86-6D72-45DA-92C0-0EEEC783B8EB}"/>
              </a:ext>
            </a:extLst>
          </p:cNvPr>
          <p:cNvPicPr>
            <a:picLocks noChangeAspect="1"/>
          </p:cNvPicPr>
          <p:nvPr/>
        </p:nvPicPr>
        <p:blipFill>
          <a:blip r:embed="rId4"/>
          <a:stretch>
            <a:fillRect/>
          </a:stretch>
        </p:blipFill>
        <p:spPr>
          <a:xfrm>
            <a:off x="2302836" y="1824650"/>
            <a:ext cx="249958" cy="554784"/>
          </a:xfrm>
          <a:prstGeom prst="rect">
            <a:avLst/>
          </a:prstGeom>
        </p:spPr>
      </p:pic>
      <p:pic>
        <p:nvPicPr>
          <p:cNvPr id="7" name="Afbeelding 6">
            <a:extLst>
              <a:ext uri="{FF2B5EF4-FFF2-40B4-BE49-F238E27FC236}">
                <a16:creationId xmlns:a16="http://schemas.microsoft.com/office/drawing/2014/main" id="{C07DF330-6F10-4C56-90F6-5BED129D1628}"/>
              </a:ext>
            </a:extLst>
          </p:cNvPr>
          <p:cNvPicPr>
            <a:picLocks noChangeAspect="1"/>
          </p:cNvPicPr>
          <p:nvPr/>
        </p:nvPicPr>
        <p:blipFill>
          <a:blip r:embed="rId4"/>
          <a:stretch>
            <a:fillRect/>
          </a:stretch>
        </p:blipFill>
        <p:spPr>
          <a:xfrm>
            <a:off x="5882864" y="3035703"/>
            <a:ext cx="249958" cy="554784"/>
          </a:xfrm>
          <a:prstGeom prst="rect">
            <a:avLst/>
          </a:prstGeom>
        </p:spPr>
      </p:pic>
      <p:pic>
        <p:nvPicPr>
          <p:cNvPr id="13" name="Afbeelding 12">
            <a:extLst>
              <a:ext uri="{FF2B5EF4-FFF2-40B4-BE49-F238E27FC236}">
                <a16:creationId xmlns:a16="http://schemas.microsoft.com/office/drawing/2014/main" id="{0558271C-8DBD-4D96-9857-F22EBA0F4BAB}"/>
              </a:ext>
            </a:extLst>
          </p:cNvPr>
          <p:cNvPicPr>
            <a:picLocks noChangeAspect="1"/>
          </p:cNvPicPr>
          <p:nvPr/>
        </p:nvPicPr>
        <p:blipFill>
          <a:blip r:embed="rId4"/>
          <a:stretch>
            <a:fillRect/>
          </a:stretch>
        </p:blipFill>
        <p:spPr>
          <a:xfrm>
            <a:off x="5882864" y="4296503"/>
            <a:ext cx="249958" cy="554784"/>
          </a:xfrm>
          <a:prstGeom prst="rect">
            <a:avLst/>
          </a:prstGeom>
        </p:spPr>
      </p:pic>
      <p:pic>
        <p:nvPicPr>
          <p:cNvPr id="16" name="Afbeelding 15">
            <a:extLst>
              <a:ext uri="{FF2B5EF4-FFF2-40B4-BE49-F238E27FC236}">
                <a16:creationId xmlns:a16="http://schemas.microsoft.com/office/drawing/2014/main" id="{D95FC062-F116-4BCD-9E55-EE4C0898B298}"/>
              </a:ext>
            </a:extLst>
          </p:cNvPr>
          <p:cNvPicPr>
            <a:picLocks noChangeAspect="1"/>
          </p:cNvPicPr>
          <p:nvPr/>
        </p:nvPicPr>
        <p:blipFill>
          <a:blip r:embed="rId4"/>
          <a:stretch>
            <a:fillRect/>
          </a:stretch>
        </p:blipFill>
        <p:spPr>
          <a:xfrm>
            <a:off x="5871744" y="1837579"/>
            <a:ext cx="249958" cy="554784"/>
          </a:xfrm>
          <a:prstGeom prst="rect">
            <a:avLst/>
          </a:prstGeom>
        </p:spPr>
      </p:pic>
      <p:pic>
        <p:nvPicPr>
          <p:cNvPr id="18" name="Afbeelding 17">
            <a:extLst>
              <a:ext uri="{FF2B5EF4-FFF2-40B4-BE49-F238E27FC236}">
                <a16:creationId xmlns:a16="http://schemas.microsoft.com/office/drawing/2014/main" id="{89BE5B41-FC7C-4732-B872-380FEC51BFA2}"/>
              </a:ext>
            </a:extLst>
          </p:cNvPr>
          <p:cNvPicPr>
            <a:picLocks noChangeAspect="1"/>
          </p:cNvPicPr>
          <p:nvPr/>
        </p:nvPicPr>
        <p:blipFill rotWithShape="1">
          <a:blip r:embed="rId5"/>
          <a:srcRect l="3053" t="10856" r="57829" b="7232"/>
          <a:stretch/>
        </p:blipFill>
        <p:spPr>
          <a:xfrm>
            <a:off x="129950" y="167282"/>
            <a:ext cx="704551" cy="467492"/>
          </a:xfrm>
          <a:prstGeom prst="rect">
            <a:avLst/>
          </a:prstGeom>
          <a:gradFill>
            <a:gsLst>
              <a:gs pos="100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p:spPr>
      </p:pic>
    </p:spTree>
    <p:custDataLst>
      <p:tags r:id="rId1"/>
    </p:custDataLst>
    <p:extLst>
      <p:ext uri="{BB962C8B-B14F-4D97-AF65-F5344CB8AC3E}">
        <p14:creationId xmlns:p14="http://schemas.microsoft.com/office/powerpoint/2010/main" val="39270064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additive="base">
                                        <p:cTn id="7" dur="500" fill="hold"/>
                                        <p:tgtEl>
                                          <p:spTgt spid="15"/>
                                        </p:tgtEl>
                                        <p:attrNameLst>
                                          <p:attrName>ppt_x</p:attrName>
                                        </p:attrNameLst>
                                      </p:cBhvr>
                                      <p:tavLst>
                                        <p:tav tm="0">
                                          <p:val>
                                            <p:strVal val="#ppt_x"/>
                                          </p:val>
                                        </p:tav>
                                        <p:tav tm="100000">
                                          <p:val>
                                            <p:strVal val="#ppt_x"/>
                                          </p:val>
                                        </p:tav>
                                      </p:tavLst>
                                    </p:anim>
                                    <p:anim calcmode="lin" valueType="num">
                                      <p:cBhvr additive="base">
                                        <p:cTn id="8"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anim calcmode="lin" valueType="num">
                                      <p:cBhvr additive="base">
                                        <p:cTn id="17" dur="500" fill="hold"/>
                                        <p:tgtEl>
                                          <p:spTgt spid="9"/>
                                        </p:tgtEl>
                                        <p:attrNameLst>
                                          <p:attrName>ppt_x</p:attrName>
                                        </p:attrNameLst>
                                      </p:cBhvr>
                                      <p:tavLst>
                                        <p:tav tm="0">
                                          <p:val>
                                            <p:strVal val="#ppt_x"/>
                                          </p:val>
                                        </p:tav>
                                        <p:tav tm="100000">
                                          <p:val>
                                            <p:strVal val="#ppt_x"/>
                                          </p:val>
                                        </p:tav>
                                      </p:tavLst>
                                    </p:anim>
                                    <p:anim calcmode="lin" valueType="num">
                                      <p:cBhvr additive="base">
                                        <p:cTn id="18" dur="500" fill="hold"/>
                                        <p:tgtEl>
                                          <p:spTgt spid="9"/>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22"/>
                                        </p:tgtEl>
                                        <p:attrNameLst>
                                          <p:attrName>style.visibility</p:attrName>
                                        </p:attrNameLst>
                                      </p:cBhvr>
                                      <p:to>
                                        <p:strVal val="visible"/>
                                      </p:to>
                                    </p:set>
                                    <p:anim calcmode="lin" valueType="num">
                                      <p:cBhvr additive="base">
                                        <p:cTn id="21" dur="500" fill="hold"/>
                                        <p:tgtEl>
                                          <p:spTgt spid="22"/>
                                        </p:tgtEl>
                                        <p:attrNameLst>
                                          <p:attrName>ppt_x</p:attrName>
                                        </p:attrNameLst>
                                      </p:cBhvr>
                                      <p:tavLst>
                                        <p:tav tm="0">
                                          <p:val>
                                            <p:strVal val="#ppt_x"/>
                                          </p:val>
                                        </p:tav>
                                        <p:tav tm="100000">
                                          <p:val>
                                            <p:strVal val="#ppt_x"/>
                                          </p:val>
                                        </p:tav>
                                      </p:tavLst>
                                    </p:anim>
                                    <p:anim calcmode="lin" valueType="num">
                                      <p:cBhvr additive="base">
                                        <p:cTn id="22" dur="500" fill="hold"/>
                                        <p:tgtEl>
                                          <p:spTgt spid="22"/>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6"/>
                                        </p:tgtEl>
                                        <p:attrNameLst>
                                          <p:attrName>style.visibility</p:attrName>
                                        </p:attrNameLst>
                                      </p:cBhvr>
                                      <p:to>
                                        <p:strVal val="visible"/>
                                      </p:to>
                                    </p:set>
                                    <p:anim calcmode="lin" valueType="num">
                                      <p:cBhvr additive="base">
                                        <p:cTn id="29" dur="500" fill="hold"/>
                                        <p:tgtEl>
                                          <p:spTgt spid="6"/>
                                        </p:tgtEl>
                                        <p:attrNameLst>
                                          <p:attrName>ppt_x</p:attrName>
                                        </p:attrNameLst>
                                      </p:cBhvr>
                                      <p:tavLst>
                                        <p:tav tm="0">
                                          <p:val>
                                            <p:strVal val="#ppt_x"/>
                                          </p:val>
                                        </p:tav>
                                        <p:tav tm="100000">
                                          <p:val>
                                            <p:strVal val="#ppt_x"/>
                                          </p:val>
                                        </p:tav>
                                      </p:tavLst>
                                    </p:anim>
                                    <p:anim calcmode="lin" valueType="num">
                                      <p:cBhvr additive="base">
                                        <p:cTn id="30" dur="500" fill="hold"/>
                                        <p:tgtEl>
                                          <p:spTgt spid="6"/>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10"/>
                                        </p:tgtEl>
                                        <p:attrNameLst>
                                          <p:attrName>style.visibility</p:attrName>
                                        </p:attrNameLst>
                                      </p:cBhvr>
                                      <p:to>
                                        <p:strVal val="visible"/>
                                      </p:to>
                                    </p:set>
                                    <p:anim calcmode="lin" valueType="num">
                                      <p:cBhvr additive="base">
                                        <p:cTn id="33" dur="500" fill="hold"/>
                                        <p:tgtEl>
                                          <p:spTgt spid="10"/>
                                        </p:tgtEl>
                                        <p:attrNameLst>
                                          <p:attrName>ppt_x</p:attrName>
                                        </p:attrNameLst>
                                      </p:cBhvr>
                                      <p:tavLst>
                                        <p:tav tm="0">
                                          <p:val>
                                            <p:strVal val="#ppt_x"/>
                                          </p:val>
                                        </p:tav>
                                        <p:tav tm="100000">
                                          <p:val>
                                            <p:strVal val="#ppt_x"/>
                                          </p:val>
                                        </p:tav>
                                      </p:tavLst>
                                    </p:anim>
                                    <p:anim calcmode="lin" valueType="num">
                                      <p:cBhvr additive="base">
                                        <p:cTn id="3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13"/>
                                        </p:tgtEl>
                                        <p:attrNameLst>
                                          <p:attrName>style.visibility</p:attrName>
                                        </p:attrNameLst>
                                      </p:cBhvr>
                                      <p:to>
                                        <p:strVal val="visible"/>
                                      </p:to>
                                    </p:set>
                                    <p:anim calcmode="lin" valueType="num">
                                      <p:cBhvr additive="base">
                                        <p:cTn id="39" dur="500" fill="hold"/>
                                        <p:tgtEl>
                                          <p:spTgt spid="13"/>
                                        </p:tgtEl>
                                        <p:attrNameLst>
                                          <p:attrName>ppt_x</p:attrName>
                                        </p:attrNameLst>
                                      </p:cBhvr>
                                      <p:tavLst>
                                        <p:tav tm="0">
                                          <p:val>
                                            <p:strVal val="#ppt_x"/>
                                          </p:val>
                                        </p:tav>
                                        <p:tav tm="100000">
                                          <p:val>
                                            <p:strVal val="#ppt_x"/>
                                          </p:val>
                                        </p:tav>
                                      </p:tavLst>
                                    </p:anim>
                                    <p:anim calcmode="lin" valueType="num">
                                      <p:cBhvr additive="base">
                                        <p:cTn id="40" dur="500" fill="hold"/>
                                        <p:tgtEl>
                                          <p:spTgt spid="13"/>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24"/>
                                        </p:tgtEl>
                                        <p:attrNameLst>
                                          <p:attrName>style.visibility</p:attrName>
                                        </p:attrNameLst>
                                      </p:cBhvr>
                                      <p:to>
                                        <p:strVal val="visible"/>
                                      </p:to>
                                    </p:set>
                                    <p:anim calcmode="lin" valueType="num">
                                      <p:cBhvr additive="base">
                                        <p:cTn id="43" dur="500" fill="hold"/>
                                        <p:tgtEl>
                                          <p:spTgt spid="24"/>
                                        </p:tgtEl>
                                        <p:attrNameLst>
                                          <p:attrName>ppt_x</p:attrName>
                                        </p:attrNameLst>
                                      </p:cBhvr>
                                      <p:tavLst>
                                        <p:tav tm="0">
                                          <p:val>
                                            <p:strVal val="#ppt_x"/>
                                          </p:val>
                                        </p:tav>
                                        <p:tav tm="100000">
                                          <p:val>
                                            <p:strVal val="#ppt_x"/>
                                          </p:val>
                                        </p:tav>
                                      </p:tavLst>
                                    </p:anim>
                                    <p:anim calcmode="lin" valueType="num">
                                      <p:cBhvr additive="base">
                                        <p:cTn id="44" dur="500" fill="hold"/>
                                        <p:tgtEl>
                                          <p:spTgt spid="24"/>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7"/>
                                        </p:tgtEl>
                                        <p:attrNameLst>
                                          <p:attrName>style.visibility</p:attrName>
                                        </p:attrNameLst>
                                      </p:cBhvr>
                                      <p:to>
                                        <p:strVal val="visible"/>
                                      </p:to>
                                    </p:set>
                                    <p:anim calcmode="lin" valueType="num">
                                      <p:cBhvr additive="base">
                                        <p:cTn id="47" dur="500" fill="hold"/>
                                        <p:tgtEl>
                                          <p:spTgt spid="7"/>
                                        </p:tgtEl>
                                        <p:attrNameLst>
                                          <p:attrName>ppt_x</p:attrName>
                                        </p:attrNameLst>
                                      </p:cBhvr>
                                      <p:tavLst>
                                        <p:tav tm="0">
                                          <p:val>
                                            <p:strVal val="#ppt_x"/>
                                          </p:val>
                                        </p:tav>
                                        <p:tav tm="100000">
                                          <p:val>
                                            <p:strVal val="#ppt_x"/>
                                          </p:val>
                                        </p:tav>
                                      </p:tavLst>
                                    </p:anim>
                                    <p:anim calcmode="lin" valueType="num">
                                      <p:cBhvr additive="base">
                                        <p:cTn id="48" dur="500" fill="hold"/>
                                        <p:tgtEl>
                                          <p:spTgt spid="7"/>
                                        </p:tgtEl>
                                        <p:attrNameLst>
                                          <p:attrName>ppt_y</p:attrName>
                                        </p:attrNameLst>
                                      </p:cBhvr>
                                      <p:tavLst>
                                        <p:tav tm="0">
                                          <p:val>
                                            <p:strVal val="1+#ppt_h/2"/>
                                          </p:val>
                                        </p:tav>
                                        <p:tav tm="100000">
                                          <p:val>
                                            <p:strVal val="#ppt_y"/>
                                          </p:val>
                                        </p:tav>
                                      </p:tavLst>
                                    </p:anim>
                                  </p:childTnLst>
                                </p:cTn>
                              </p:par>
                              <p:par>
                                <p:cTn id="49" presetID="2" presetClass="entr" presetSubtype="4" fill="hold" grpId="0" nodeType="withEffect">
                                  <p:stCondLst>
                                    <p:cond delay="0"/>
                                  </p:stCondLst>
                                  <p:childTnLst>
                                    <p:set>
                                      <p:cBhvr>
                                        <p:cTn id="50" dur="1" fill="hold">
                                          <p:stCondLst>
                                            <p:cond delay="0"/>
                                          </p:stCondLst>
                                        </p:cTn>
                                        <p:tgtEl>
                                          <p:spTgt spid="12"/>
                                        </p:tgtEl>
                                        <p:attrNameLst>
                                          <p:attrName>style.visibility</p:attrName>
                                        </p:attrNameLst>
                                      </p:cBhvr>
                                      <p:to>
                                        <p:strVal val="visible"/>
                                      </p:to>
                                    </p:set>
                                    <p:anim calcmode="lin" valueType="num">
                                      <p:cBhvr additive="base">
                                        <p:cTn id="51" dur="500" fill="hold"/>
                                        <p:tgtEl>
                                          <p:spTgt spid="12"/>
                                        </p:tgtEl>
                                        <p:attrNameLst>
                                          <p:attrName>ppt_x</p:attrName>
                                        </p:attrNameLst>
                                      </p:cBhvr>
                                      <p:tavLst>
                                        <p:tav tm="0">
                                          <p:val>
                                            <p:strVal val="#ppt_x"/>
                                          </p:val>
                                        </p:tav>
                                        <p:tav tm="100000">
                                          <p:val>
                                            <p:strVal val="#ppt_x"/>
                                          </p:val>
                                        </p:tav>
                                      </p:tavLst>
                                    </p:anim>
                                    <p:anim calcmode="lin" valueType="num">
                                      <p:cBhvr additive="base">
                                        <p:cTn id="52" dur="500" fill="hold"/>
                                        <p:tgtEl>
                                          <p:spTgt spid="12"/>
                                        </p:tgtEl>
                                        <p:attrNameLst>
                                          <p:attrName>ppt_y</p:attrName>
                                        </p:attrNameLst>
                                      </p:cBhvr>
                                      <p:tavLst>
                                        <p:tav tm="0">
                                          <p:val>
                                            <p:strVal val="1+#ppt_h/2"/>
                                          </p:val>
                                        </p:tav>
                                        <p:tav tm="100000">
                                          <p:val>
                                            <p:strVal val="#ppt_y"/>
                                          </p:val>
                                        </p:tav>
                                      </p:tavLst>
                                    </p:anim>
                                  </p:childTnLst>
                                </p:cTn>
                              </p:par>
                              <p:par>
                                <p:cTn id="53" presetID="2" presetClass="entr" presetSubtype="4" fill="hold" nodeType="withEffect">
                                  <p:stCondLst>
                                    <p:cond delay="0"/>
                                  </p:stCondLst>
                                  <p:childTnLst>
                                    <p:set>
                                      <p:cBhvr>
                                        <p:cTn id="54" dur="1" fill="hold">
                                          <p:stCondLst>
                                            <p:cond delay="0"/>
                                          </p:stCondLst>
                                        </p:cTn>
                                        <p:tgtEl>
                                          <p:spTgt spid="16"/>
                                        </p:tgtEl>
                                        <p:attrNameLst>
                                          <p:attrName>style.visibility</p:attrName>
                                        </p:attrNameLst>
                                      </p:cBhvr>
                                      <p:to>
                                        <p:strVal val="visible"/>
                                      </p:to>
                                    </p:set>
                                    <p:anim calcmode="lin" valueType="num">
                                      <p:cBhvr additive="base">
                                        <p:cTn id="55" dur="500" fill="hold"/>
                                        <p:tgtEl>
                                          <p:spTgt spid="16"/>
                                        </p:tgtEl>
                                        <p:attrNameLst>
                                          <p:attrName>ppt_x</p:attrName>
                                        </p:attrNameLst>
                                      </p:cBhvr>
                                      <p:tavLst>
                                        <p:tav tm="0">
                                          <p:val>
                                            <p:strVal val="#ppt_x"/>
                                          </p:val>
                                        </p:tav>
                                        <p:tav tm="100000">
                                          <p:val>
                                            <p:strVal val="#ppt_x"/>
                                          </p:val>
                                        </p:tav>
                                      </p:tavLst>
                                    </p:anim>
                                    <p:anim calcmode="lin" valueType="num">
                                      <p:cBhvr additive="base">
                                        <p:cTn id="56" dur="500" fill="hold"/>
                                        <p:tgtEl>
                                          <p:spTgt spid="16"/>
                                        </p:tgtEl>
                                        <p:attrNameLst>
                                          <p:attrName>ppt_y</p:attrName>
                                        </p:attrNameLst>
                                      </p:cBhvr>
                                      <p:tavLst>
                                        <p:tav tm="0">
                                          <p:val>
                                            <p:strVal val="1+#ppt_h/2"/>
                                          </p:val>
                                        </p:tav>
                                        <p:tav tm="100000">
                                          <p:val>
                                            <p:strVal val="#ppt_y"/>
                                          </p:val>
                                        </p:tav>
                                      </p:tavLst>
                                    </p:anim>
                                  </p:childTnLst>
                                </p:cTn>
                              </p:par>
                              <p:par>
                                <p:cTn id="57" presetID="2" presetClass="entr" presetSubtype="4" fill="hold" grpId="0" nodeType="withEffect">
                                  <p:stCondLst>
                                    <p:cond delay="0"/>
                                  </p:stCondLst>
                                  <p:childTnLst>
                                    <p:set>
                                      <p:cBhvr>
                                        <p:cTn id="58" dur="1" fill="hold">
                                          <p:stCondLst>
                                            <p:cond delay="0"/>
                                          </p:stCondLst>
                                        </p:cTn>
                                        <p:tgtEl>
                                          <p:spTgt spid="14"/>
                                        </p:tgtEl>
                                        <p:attrNameLst>
                                          <p:attrName>style.visibility</p:attrName>
                                        </p:attrNameLst>
                                      </p:cBhvr>
                                      <p:to>
                                        <p:strVal val="visible"/>
                                      </p:to>
                                    </p:set>
                                    <p:anim calcmode="lin" valueType="num">
                                      <p:cBhvr additive="base">
                                        <p:cTn id="59" dur="500" fill="hold"/>
                                        <p:tgtEl>
                                          <p:spTgt spid="14"/>
                                        </p:tgtEl>
                                        <p:attrNameLst>
                                          <p:attrName>ppt_x</p:attrName>
                                        </p:attrNameLst>
                                      </p:cBhvr>
                                      <p:tavLst>
                                        <p:tav tm="0">
                                          <p:val>
                                            <p:strVal val="#ppt_x"/>
                                          </p:val>
                                        </p:tav>
                                        <p:tav tm="100000">
                                          <p:val>
                                            <p:strVal val="#ppt_x"/>
                                          </p:val>
                                        </p:tav>
                                      </p:tavLst>
                                    </p:anim>
                                    <p:anim calcmode="lin" valueType="num">
                                      <p:cBhvr additive="base">
                                        <p:cTn id="60"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2" grpId="0" animBg="1"/>
      <p:bldP spid="24" grpId="0" animBg="1"/>
      <p:bldP spid="10" grpId="0" animBg="1"/>
      <p:bldP spid="14" grpId="0" animBg="1"/>
      <p:bldP spid="15" grpId="0" animBg="1"/>
      <p:bldP spid="4" grpId="0" animBg="1"/>
      <p:bldP spid="22" grpId="0" animBg="1"/>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4ACDF46-5452-4542-A31F-40CABAC3A4F4}"/>
              </a:ext>
            </a:extLst>
          </p:cNvPr>
          <p:cNvSpPr>
            <a:spLocks noGrp="1"/>
          </p:cNvSpPr>
          <p:nvPr>
            <p:ph type="ctrTitle"/>
          </p:nvPr>
        </p:nvSpPr>
        <p:spPr/>
        <p:txBody>
          <a:bodyPr/>
          <a:lstStyle/>
          <a:p>
            <a:pPr algn="ctr"/>
            <a:r>
              <a:rPr lang="nl-NL" dirty="0">
                <a:solidFill>
                  <a:schemeClr val="accent5">
                    <a:lumMod val="75000"/>
                  </a:schemeClr>
                </a:solidFill>
                <a:latin typeface="Calibri" panose="020F0502020204030204" pitchFamily="34" charset="0"/>
                <a:cs typeface="Calibri" panose="020F0502020204030204" pitchFamily="34" charset="0"/>
              </a:rPr>
              <a:t>Hoe kiezen?</a:t>
            </a:r>
            <a:endParaRPr lang="nl-BE" dirty="0">
              <a:solidFill>
                <a:schemeClr val="accent5">
                  <a:lumMod val="75000"/>
                </a:schemeClr>
              </a:solidFill>
              <a:latin typeface="Calibri" panose="020F0502020204030204" pitchFamily="34" charset="0"/>
              <a:cs typeface="Calibri" panose="020F0502020204030204" pitchFamily="34" charset="0"/>
            </a:endParaRPr>
          </a:p>
        </p:txBody>
      </p:sp>
      <p:pic>
        <p:nvPicPr>
          <p:cNvPr id="4" name="Afbeelding 3">
            <a:extLst>
              <a:ext uri="{FF2B5EF4-FFF2-40B4-BE49-F238E27FC236}">
                <a16:creationId xmlns:a16="http://schemas.microsoft.com/office/drawing/2014/main" id="{5284C49D-6836-4460-90BE-6146146B5D99}"/>
              </a:ext>
            </a:extLst>
          </p:cNvPr>
          <p:cNvPicPr>
            <a:picLocks noChangeAspect="1"/>
          </p:cNvPicPr>
          <p:nvPr/>
        </p:nvPicPr>
        <p:blipFill rotWithShape="1">
          <a:blip r:embed="rId3"/>
          <a:srcRect l="3053" t="10856" r="57829" b="7232"/>
          <a:stretch/>
        </p:blipFill>
        <p:spPr>
          <a:xfrm>
            <a:off x="813626" y="337929"/>
            <a:ext cx="1719469" cy="1243455"/>
          </a:xfrm>
          <a:prstGeom prst="rect">
            <a:avLst/>
          </a:prstGeom>
          <a:gradFill>
            <a:gsLst>
              <a:gs pos="100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p:spPr>
      </p:pic>
    </p:spTree>
    <p:extLst>
      <p:ext uri="{BB962C8B-B14F-4D97-AF65-F5344CB8AC3E}">
        <p14:creationId xmlns:p14="http://schemas.microsoft.com/office/powerpoint/2010/main" val="361541245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45E3BDF-2A6B-439A-B14C-192C2137B633}"/>
              </a:ext>
            </a:extLst>
          </p:cNvPr>
          <p:cNvSpPr>
            <a:spLocks noGrp="1"/>
          </p:cNvSpPr>
          <p:nvPr>
            <p:ph type="title"/>
          </p:nvPr>
        </p:nvSpPr>
        <p:spPr>
          <a:xfrm>
            <a:off x="677334" y="609600"/>
            <a:ext cx="8596668" cy="926237"/>
          </a:xfrm>
        </p:spPr>
        <p:txBody>
          <a:bodyPr/>
          <a:lstStyle/>
          <a:p>
            <a:r>
              <a:rPr lang="nl-NL" dirty="0">
                <a:solidFill>
                  <a:schemeClr val="accent5">
                    <a:lumMod val="75000"/>
                  </a:schemeClr>
                </a:solidFill>
                <a:latin typeface="Calibri" panose="020F0502020204030204" pitchFamily="34" charset="0"/>
                <a:cs typeface="Calibri" panose="020F0502020204030204" pitchFamily="34" charset="0"/>
              </a:rPr>
              <a:t>Schoolkeuze</a:t>
            </a:r>
            <a:endParaRPr lang="nl-BE" dirty="0">
              <a:solidFill>
                <a:schemeClr val="accent5">
                  <a:lumMod val="75000"/>
                </a:schemeClr>
              </a:solidFill>
              <a:latin typeface="Calibri" panose="020F0502020204030204" pitchFamily="34" charset="0"/>
              <a:cs typeface="Calibri" panose="020F0502020204030204" pitchFamily="34" charset="0"/>
            </a:endParaRPr>
          </a:p>
        </p:txBody>
      </p:sp>
      <p:sp>
        <p:nvSpPr>
          <p:cNvPr id="3" name="Tijdelijke aanduiding voor inhoud 2">
            <a:extLst>
              <a:ext uri="{FF2B5EF4-FFF2-40B4-BE49-F238E27FC236}">
                <a16:creationId xmlns:a16="http://schemas.microsoft.com/office/drawing/2014/main" id="{B036EEF0-86E3-49E1-A192-8311F595FCF1}"/>
              </a:ext>
            </a:extLst>
          </p:cNvPr>
          <p:cNvSpPr>
            <a:spLocks noGrp="1"/>
          </p:cNvSpPr>
          <p:nvPr>
            <p:ph idx="1"/>
          </p:nvPr>
        </p:nvSpPr>
        <p:spPr>
          <a:xfrm>
            <a:off x="677334" y="1376039"/>
            <a:ext cx="9123614" cy="4665323"/>
          </a:xfrm>
        </p:spPr>
        <p:txBody>
          <a:bodyPr>
            <a:normAutofit/>
          </a:bodyPr>
          <a:lstStyle/>
          <a:p>
            <a:r>
              <a:rPr lang="nl-NL" dirty="0">
                <a:latin typeface="Calibri" panose="020F0502020204030204" pitchFamily="34" charset="0"/>
                <a:cs typeface="Calibri" panose="020F0502020204030204" pitchFamily="34" charset="0"/>
              </a:rPr>
              <a:t>Belangrijke punten om rekening mee te houden</a:t>
            </a:r>
          </a:p>
          <a:p>
            <a:pPr lvl="1"/>
            <a:r>
              <a:rPr lang="nl-NL" dirty="0">
                <a:latin typeface="Calibri" panose="020F0502020204030204" pitchFamily="34" charset="0"/>
                <a:cs typeface="Calibri" panose="020F0502020204030204" pitchFamily="34" charset="0"/>
              </a:rPr>
              <a:t>Bereikbaarheid en ligging</a:t>
            </a:r>
          </a:p>
          <a:p>
            <a:pPr lvl="1"/>
            <a:r>
              <a:rPr lang="nl-NL" dirty="0">
                <a:latin typeface="Calibri" panose="020F0502020204030204" pitchFamily="34" charset="0"/>
                <a:cs typeface="Calibri" panose="020F0502020204030204" pitchFamily="34" charset="0"/>
              </a:rPr>
              <a:t>Grootte van de school, aantal leerlingen, …</a:t>
            </a:r>
          </a:p>
          <a:p>
            <a:pPr lvl="1"/>
            <a:r>
              <a:rPr lang="nl-NL" dirty="0">
                <a:latin typeface="Calibri" panose="020F0502020204030204" pitchFamily="34" charset="0"/>
                <a:cs typeface="Calibri" panose="020F0502020204030204" pitchFamily="34" charset="0"/>
              </a:rPr>
              <a:t>Onderwijsnet</a:t>
            </a:r>
          </a:p>
          <a:p>
            <a:pPr lvl="1"/>
            <a:r>
              <a:rPr lang="nl-NL" dirty="0">
                <a:latin typeface="Calibri" panose="020F0502020204030204" pitchFamily="34" charset="0"/>
                <a:cs typeface="Calibri" panose="020F0502020204030204" pitchFamily="34" charset="0"/>
              </a:rPr>
              <a:t>Studieaanbod in de bovenbouw!</a:t>
            </a:r>
          </a:p>
          <a:p>
            <a:pPr lvl="1"/>
            <a:r>
              <a:rPr lang="nl-NL" dirty="0">
                <a:latin typeface="Calibri" panose="020F0502020204030204" pitchFamily="34" charset="0"/>
                <a:cs typeface="Calibri" panose="020F0502020204030204" pitchFamily="34" charset="0"/>
              </a:rPr>
              <a:t>Organisatie activiteiten</a:t>
            </a:r>
          </a:p>
          <a:p>
            <a:pPr lvl="1"/>
            <a:r>
              <a:rPr lang="nl-NL" dirty="0">
                <a:latin typeface="Calibri" panose="020F0502020204030204" pitchFamily="34" charset="0"/>
                <a:cs typeface="Calibri" panose="020F0502020204030204" pitchFamily="34" charset="0"/>
              </a:rPr>
              <a:t>Evaluatie</a:t>
            </a:r>
          </a:p>
          <a:p>
            <a:pPr lvl="1"/>
            <a:r>
              <a:rPr lang="nl-NL" dirty="0">
                <a:solidFill>
                  <a:schemeClr val="tx1"/>
                </a:solidFill>
                <a:latin typeface="Calibri" panose="020F0502020204030204" pitchFamily="34" charset="0"/>
                <a:cs typeface="Calibri" panose="020F0502020204030204" pitchFamily="34" charset="0"/>
              </a:rPr>
              <a:t>Mogelijkheid tot internaat/MFC</a:t>
            </a:r>
          </a:p>
          <a:p>
            <a:pPr lvl="1"/>
            <a:r>
              <a:rPr lang="nl-NL" dirty="0">
                <a:latin typeface="Calibri" panose="020F0502020204030204" pitchFamily="34" charset="0"/>
                <a:cs typeface="Calibri" panose="020F0502020204030204" pitchFamily="34" charset="0"/>
              </a:rPr>
              <a:t>…</a:t>
            </a:r>
          </a:p>
          <a:p>
            <a:r>
              <a:rPr lang="nl-NL" dirty="0">
                <a:latin typeface="Calibri" panose="020F0502020204030204" pitchFamily="34" charset="0"/>
                <a:cs typeface="Calibri" panose="020F0502020204030204" pitchFamily="34" charset="0"/>
              </a:rPr>
              <a:t>Vragenlijst voor het informeren over secundaire scholen</a:t>
            </a:r>
          </a:p>
          <a:p>
            <a:pPr lvl="1"/>
            <a:r>
              <a:rPr lang="nl-NL" dirty="0">
                <a:latin typeface="Calibri" panose="020F0502020204030204" pitchFamily="34" charset="0"/>
                <a:cs typeface="Calibri" panose="020F0502020204030204" pitchFamily="34" charset="0"/>
              </a:rPr>
              <a:t> </a:t>
            </a:r>
            <a:r>
              <a:rPr lang="nl-NL" dirty="0">
                <a:latin typeface="Calibri" panose="020F0502020204030204" pitchFamily="34" charset="0"/>
                <a:cs typeface="Calibri" panose="020F0502020204030204" pitchFamily="34" charset="0"/>
                <a:hlinkClick r:id="rId3"/>
              </a:rPr>
              <a:t>http://www.vclbleuven.be/kiezen/nalo/VISS.pdf</a:t>
            </a:r>
            <a:endParaRPr lang="nl-NL" dirty="0">
              <a:latin typeface="Calibri" panose="020F0502020204030204" pitchFamily="34" charset="0"/>
              <a:cs typeface="Calibri" panose="020F0502020204030204" pitchFamily="34" charset="0"/>
            </a:endParaRPr>
          </a:p>
          <a:p>
            <a:pPr marL="457200" lvl="1" indent="0">
              <a:buNone/>
            </a:pPr>
            <a:endParaRPr lang="nl-NL" dirty="0">
              <a:solidFill>
                <a:srgbClr val="FF0000"/>
              </a:solidFill>
              <a:latin typeface="Calibri" panose="020F0502020204030204" pitchFamily="34" charset="0"/>
              <a:cs typeface="Calibri" panose="020F0502020204030204" pitchFamily="34" charset="0"/>
            </a:endParaRPr>
          </a:p>
          <a:p>
            <a:pPr marL="457200" lvl="1" indent="0">
              <a:buNone/>
            </a:pPr>
            <a:endParaRPr lang="nl-NL" sz="1800" dirty="0">
              <a:latin typeface="Calibri" panose="020F0502020204030204" pitchFamily="34" charset="0"/>
              <a:cs typeface="Calibri" panose="020F0502020204030204" pitchFamily="34" charset="0"/>
            </a:endParaRPr>
          </a:p>
        </p:txBody>
      </p:sp>
      <p:pic>
        <p:nvPicPr>
          <p:cNvPr id="4" name="Afbeelding 3">
            <a:extLst>
              <a:ext uri="{FF2B5EF4-FFF2-40B4-BE49-F238E27FC236}">
                <a16:creationId xmlns:a16="http://schemas.microsoft.com/office/drawing/2014/main" id="{D455D9D2-9934-4F3D-91B8-01F840EEED43}"/>
              </a:ext>
            </a:extLst>
          </p:cNvPr>
          <p:cNvPicPr>
            <a:picLocks noChangeAspect="1"/>
          </p:cNvPicPr>
          <p:nvPr/>
        </p:nvPicPr>
        <p:blipFill rotWithShape="1">
          <a:blip r:embed="rId4"/>
          <a:srcRect l="3053" t="10856" r="57829" b="7232"/>
          <a:stretch/>
        </p:blipFill>
        <p:spPr>
          <a:xfrm>
            <a:off x="147705" y="115955"/>
            <a:ext cx="806452" cy="579783"/>
          </a:xfrm>
          <a:prstGeom prst="rect">
            <a:avLst/>
          </a:prstGeom>
          <a:gradFill>
            <a:gsLst>
              <a:gs pos="100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p:spPr>
      </p:pic>
    </p:spTree>
    <p:extLst>
      <p:ext uri="{BB962C8B-B14F-4D97-AF65-F5344CB8AC3E}">
        <p14:creationId xmlns:p14="http://schemas.microsoft.com/office/powerpoint/2010/main" val="56481136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45E3BDF-2A6B-439A-B14C-192C2137B633}"/>
              </a:ext>
            </a:extLst>
          </p:cNvPr>
          <p:cNvSpPr>
            <a:spLocks noGrp="1"/>
          </p:cNvSpPr>
          <p:nvPr>
            <p:ph type="title"/>
          </p:nvPr>
        </p:nvSpPr>
        <p:spPr>
          <a:xfrm>
            <a:off x="677334" y="609600"/>
            <a:ext cx="8596668" cy="926237"/>
          </a:xfrm>
        </p:spPr>
        <p:txBody>
          <a:bodyPr/>
          <a:lstStyle/>
          <a:p>
            <a:r>
              <a:rPr lang="nl-NL" dirty="0">
                <a:solidFill>
                  <a:schemeClr val="accent5">
                    <a:lumMod val="75000"/>
                  </a:schemeClr>
                </a:solidFill>
                <a:latin typeface="Calibri" panose="020F0502020204030204" pitchFamily="34" charset="0"/>
                <a:cs typeface="Calibri" panose="020F0502020204030204" pitchFamily="34" charset="0"/>
              </a:rPr>
              <a:t>Vragen?</a:t>
            </a:r>
            <a:endParaRPr lang="nl-BE" dirty="0">
              <a:solidFill>
                <a:schemeClr val="accent5">
                  <a:lumMod val="75000"/>
                </a:schemeClr>
              </a:solidFill>
              <a:latin typeface="Calibri" panose="020F0502020204030204" pitchFamily="34" charset="0"/>
              <a:cs typeface="Calibri" panose="020F0502020204030204" pitchFamily="34" charset="0"/>
            </a:endParaRPr>
          </a:p>
        </p:txBody>
      </p:sp>
      <p:sp>
        <p:nvSpPr>
          <p:cNvPr id="3" name="Tijdelijke aanduiding voor inhoud 2">
            <a:extLst>
              <a:ext uri="{FF2B5EF4-FFF2-40B4-BE49-F238E27FC236}">
                <a16:creationId xmlns:a16="http://schemas.microsoft.com/office/drawing/2014/main" id="{B036EEF0-86E3-49E1-A192-8311F595FCF1}"/>
              </a:ext>
            </a:extLst>
          </p:cNvPr>
          <p:cNvSpPr>
            <a:spLocks noGrp="1"/>
          </p:cNvSpPr>
          <p:nvPr>
            <p:ph idx="1"/>
          </p:nvPr>
        </p:nvSpPr>
        <p:spPr>
          <a:xfrm>
            <a:off x="677334" y="1376039"/>
            <a:ext cx="9123614" cy="4665323"/>
          </a:xfrm>
        </p:spPr>
        <p:txBody>
          <a:bodyPr>
            <a:normAutofit/>
          </a:bodyPr>
          <a:lstStyle/>
          <a:p>
            <a:r>
              <a:rPr lang="nl-NL" dirty="0">
                <a:latin typeface="Calibri" panose="020F0502020204030204" pitchFamily="34" charset="0"/>
                <a:cs typeface="Calibri" panose="020F0502020204030204" pitchFamily="34" charset="0"/>
              </a:rPr>
              <a:t>VCLB Leuven</a:t>
            </a:r>
          </a:p>
          <a:p>
            <a:pPr lvl="1"/>
            <a:r>
              <a:rPr lang="nl-NL" sz="1800" dirty="0">
                <a:latin typeface="Calibri" panose="020F0502020204030204" pitchFamily="34" charset="0"/>
                <a:cs typeface="Calibri" panose="020F0502020204030204" pitchFamily="34" charset="0"/>
              </a:rPr>
              <a:t>016/28 24 00</a:t>
            </a:r>
          </a:p>
          <a:p>
            <a:pPr lvl="1"/>
            <a:r>
              <a:rPr lang="nl-NL" sz="1800" dirty="0">
                <a:latin typeface="Calibri" panose="020F0502020204030204" pitchFamily="34" charset="0"/>
                <a:cs typeface="Calibri" panose="020F0502020204030204" pitchFamily="34" charset="0"/>
              </a:rPr>
              <a:t>info@vclbleuven.be</a:t>
            </a:r>
          </a:p>
          <a:p>
            <a:pPr lvl="1"/>
            <a:r>
              <a:rPr lang="nl-NL" sz="1800" dirty="0">
                <a:latin typeface="Calibri" panose="020F0502020204030204" pitchFamily="34" charset="0"/>
                <a:cs typeface="Calibri" panose="020F0502020204030204" pitchFamily="34" charset="0"/>
              </a:rPr>
              <a:t>Wie werkt waar?: </a:t>
            </a:r>
            <a:r>
              <a:rPr lang="nl-NL" sz="1800" dirty="0">
                <a:latin typeface="Calibri" panose="020F0502020204030204" pitchFamily="34" charset="0"/>
                <a:cs typeface="Calibri" panose="020F0502020204030204" pitchFamily="34" charset="0"/>
                <a:hlinkClick r:id="rId3"/>
              </a:rPr>
              <a:t>https://vclbleuven.azurewebsites.net/account/wie-werkt-waar.aspx</a:t>
            </a:r>
            <a:r>
              <a:rPr lang="nl-NL" sz="1800" dirty="0">
                <a:latin typeface="Calibri" panose="020F0502020204030204" pitchFamily="34" charset="0"/>
                <a:cs typeface="Calibri" panose="020F0502020204030204" pitchFamily="34" charset="0"/>
              </a:rPr>
              <a:t> </a:t>
            </a:r>
          </a:p>
          <a:p>
            <a:r>
              <a:rPr lang="nl-NL" dirty="0">
                <a:latin typeface="Calibri" panose="020F0502020204030204" pitchFamily="34" charset="0"/>
                <a:cs typeface="Calibri" panose="020F0502020204030204" pitchFamily="34" charset="0"/>
                <a:hlinkClick r:id="rId4"/>
              </a:rPr>
              <a:t>https://www.onderwijskiezer.be/v2/index.php</a:t>
            </a:r>
            <a:endParaRPr lang="nl-NL" dirty="0">
              <a:latin typeface="Calibri" panose="020F0502020204030204" pitchFamily="34" charset="0"/>
              <a:cs typeface="Calibri" panose="020F0502020204030204" pitchFamily="34" charset="0"/>
            </a:endParaRPr>
          </a:p>
          <a:p>
            <a:r>
              <a:rPr lang="nl-NL" dirty="0">
                <a:latin typeface="Calibri" panose="020F0502020204030204" pitchFamily="34" charset="0"/>
                <a:cs typeface="Calibri" panose="020F0502020204030204" pitchFamily="34" charset="0"/>
              </a:rPr>
              <a:t>Website VCLB Leuven: </a:t>
            </a:r>
            <a:r>
              <a:rPr lang="nl-NL" dirty="0">
                <a:latin typeface="Calibri" panose="020F0502020204030204" pitchFamily="34" charset="0"/>
                <a:cs typeface="Calibri" panose="020F0502020204030204" pitchFamily="34" charset="0"/>
                <a:hlinkClick r:id="rId5"/>
              </a:rPr>
              <a:t>https://www.vclbleuven.be/kiezen/nalo.pdf</a:t>
            </a:r>
            <a:endParaRPr lang="nl-NL" dirty="0">
              <a:latin typeface="Calibri" panose="020F0502020204030204" pitchFamily="34" charset="0"/>
              <a:cs typeface="Calibri" panose="020F0502020204030204" pitchFamily="34" charset="0"/>
            </a:endParaRPr>
          </a:p>
          <a:p>
            <a:pPr lvl="1"/>
            <a:r>
              <a:rPr lang="nl-NL" sz="1800" dirty="0">
                <a:latin typeface="Calibri" panose="020F0502020204030204" pitchFamily="34" charset="0"/>
                <a:cs typeface="Calibri" panose="020F0502020204030204" pitchFamily="34" charset="0"/>
              </a:rPr>
              <a:t>Ingesproken presentaties</a:t>
            </a:r>
          </a:p>
          <a:p>
            <a:pPr lvl="1"/>
            <a:r>
              <a:rPr lang="nl-NL" sz="1800" dirty="0">
                <a:latin typeface="Calibri" panose="020F0502020204030204" pitchFamily="34" charset="0"/>
                <a:cs typeface="Calibri" panose="020F0502020204030204" pitchFamily="34" charset="0"/>
              </a:rPr>
              <a:t>Info brochures</a:t>
            </a:r>
          </a:p>
          <a:p>
            <a:pPr lvl="1"/>
            <a:r>
              <a:rPr lang="nl-NL" sz="1800" dirty="0">
                <a:latin typeface="Calibri" panose="020F0502020204030204" pitchFamily="34" charset="0"/>
                <a:cs typeface="Calibri" panose="020F0502020204030204" pitchFamily="34" charset="0"/>
              </a:rPr>
              <a:t>Interessetest</a:t>
            </a:r>
          </a:p>
          <a:p>
            <a:pPr lvl="1"/>
            <a:r>
              <a:rPr lang="nl-NL" sz="1800" dirty="0">
                <a:latin typeface="Calibri" panose="020F0502020204030204" pitchFamily="34" charset="0"/>
                <a:cs typeface="Calibri" panose="020F0502020204030204" pitchFamily="34" charset="0"/>
              </a:rPr>
              <a:t>…</a:t>
            </a:r>
          </a:p>
          <a:p>
            <a:pPr lvl="1"/>
            <a:endParaRPr lang="nl-NL" dirty="0">
              <a:latin typeface="Calibri" panose="020F0502020204030204" pitchFamily="34" charset="0"/>
              <a:cs typeface="Calibri" panose="020F0502020204030204" pitchFamily="34" charset="0"/>
            </a:endParaRPr>
          </a:p>
          <a:p>
            <a:pPr marL="457200" lvl="1" indent="0">
              <a:buNone/>
            </a:pPr>
            <a:endParaRPr lang="nl-NL" sz="1800" dirty="0">
              <a:latin typeface="Calibri" panose="020F0502020204030204" pitchFamily="34" charset="0"/>
              <a:cs typeface="Calibri" panose="020F0502020204030204" pitchFamily="34" charset="0"/>
            </a:endParaRPr>
          </a:p>
        </p:txBody>
      </p:sp>
      <p:pic>
        <p:nvPicPr>
          <p:cNvPr id="4" name="Afbeelding 3">
            <a:extLst>
              <a:ext uri="{FF2B5EF4-FFF2-40B4-BE49-F238E27FC236}">
                <a16:creationId xmlns:a16="http://schemas.microsoft.com/office/drawing/2014/main" id="{30A94144-FA0A-4A25-ADF4-222D727947DE}"/>
              </a:ext>
            </a:extLst>
          </p:cNvPr>
          <p:cNvPicPr>
            <a:picLocks noChangeAspect="1"/>
          </p:cNvPicPr>
          <p:nvPr/>
        </p:nvPicPr>
        <p:blipFill rotWithShape="1">
          <a:blip r:embed="rId6"/>
          <a:srcRect l="3053" t="10856" r="57829" b="7232"/>
          <a:stretch/>
        </p:blipFill>
        <p:spPr>
          <a:xfrm>
            <a:off x="147705" y="115955"/>
            <a:ext cx="806452" cy="579783"/>
          </a:xfrm>
          <a:prstGeom prst="rect">
            <a:avLst/>
          </a:prstGeom>
          <a:gradFill>
            <a:gsLst>
              <a:gs pos="100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p:spPr>
      </p:pic>
    </p:spTree>
    <p:extLst>
      <p:ext uri="{BB962C8B-B14F-4D97-AF65-F5344CB8AC3E}">
        <p14:creationId xmlns:p14="http://schemas.microsoft.com/office/powerpoint/2010/main" val="21260092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9028EAC-E073-4517-9E3F-24E3E69AC73C}"/>
              </a:ext>
            </a:extLst>
          </p:cNvPr>
          <p:cNvSpPr>
            <a:spLocks noGrp="1"/>
          </p:cNvSpPr>
          <p:nvPr>
            <p:ph type="title"/>
          </p:nvPr>
        </p:nvSpPr>
        <p:spPr/>
        <p:txBody>
          <a:bodyPr/>
          <a:lstStyle/>
          <a:p>
            <a:r>
              <a:rPr lang="nl-NL" dirty="0">
                <a:solidFill>
                  <a:schemeClr val="accent5">
                    <a:lumMod val="75000"/>
                  </a:schemeClr>
                </a:solidFill>
                <a:latin typeface="Calibri" panose="020F0502020204030204" pitchFamily="34" charset="0"/>
                <a:cs typeface="Calibri" panose="020F0502020204030204" pitchFamily="34" charset="0"/>
              </a:rPr>
              <a:t>Verschil tussen 1A en 1B</a:t>
            </a:r>
            <a:endParaRPr lang="nl-BE" dirty="0">
              <a:solidFill>
                <a:schemeClr val="accent5">
                  <a:lumMod val="75000"/>
                </a:schemeClr>
              </a:solidFill>
              <a:latin typeface="Calibri" panose="020F0502020204030204" pitchFamily="34" charset="0"/>
              <a:cs typeface="Calibri" panose="020F0502020204030204" pitchFamily="34" charset="0"/>
            </a:endParaRPr>
          </a:p>
        </p:txBody>
      </p:sp>
      <p:sp>
        <p:nvSpPr>
          <p:cNvPr id="3" name="Tijdelijke aanduiding voor tekst 2">
            <a:extLst>
              <a:ext uri="{FF2B5EF4-FFF2-40B4-BE49-F238E27FC236}">
                <a16:creationId xmlns:a16="http://schemas.microsoft.com/office/drawing/2014/main" id="{F08378EA-865F-48BE-B6C8-B25AFD6CE09C}"/>
              </a:ext>
            </a:extLst>
          </p:cNvPr>
          <p:cNvSpPr>
            <a:spLocks noGrp="1"/>
          </p:cNvSpPr>
          <p:nvPr>
            <p:ph type="body" idx="1"/>
          </p:nvPr>
        </p:nvSpPr>
        <p:spPr>
          <a:xfrm>
            <a:off x="675745" y="1469429"/>
            <a:ext cx="4185623" cy="576262"/>
          </a:xfrm>
        </p:spPr>
        <p:txBody>
          <a:bodyPr/>
          <a:lstStyle/>
          <a:p>
            <a:pPr algn="ctr"/>
            <a:r>
              <a:rPr lang="nl-NL" sz="2800" dirty="0">
                <a:solidFill>
                  <a:srgbClr val="0065B0"/>
                </a:solidFill>
                <a:latin typeface="Calibri" panose="020F0502020204030204" pitchFamily="34" charset="0"/>
                <a:cs typeface="Calibri" panose="020F0502020204030204" pitchFamily="34" charset="0"/>
              </a:rPr>
              <a:t>1</a:t>
            </a:r>
            <a:r>
              <a:rPr lang="nl-NL" sz="2800" baseline="30000" dirty="0">
                <a:solidFill>
                  <a:srgbClr val="0065B0"/>
                </a:solidFill>
                <a:latin typeface="Calibri" panose="020F0502020204030204" pitchFamily="34" charset="0"/>
                <a:cs typeface="Calibri" panose="020F0502020204030204" pitchFamily="34" charset="0"/>
              </a:rPr>
              <a:t>e</a:t>
            </a:r>
            <a:r>
              <a:rPr lang="nl-NL" sz="2800" dirty="0">
                <a:solidFill>
                  <a:srgbClr val="0065B0"/>
                </a:solidFill>
                <a:latin typeface="Calibri" panose="020F0502020204030204" pitchFamily="34" charset="0"/>
                <a:cs typeface="Calibri" panose="020F0502020204030204" pitchFamily="34" charset="0"/>
              </a:rPr>
              <a:t> leerjaar A</a:t>
            </a:r>
            <a:endParaRPr lang="nl-BE" sz="2800" dirty="0">
              <a:solidFill>
                <a:srgbClr val="0065B0"/>
              </a:solidFill>
              <a:latin typeface="Calibri" panose="020F0502020204030204" pitchFamily="34" charset="0"/>
              <a:cs typeface="Calibri" panose="020F0502020204030204" pitchFamily="34" charset="0"/>
            </a:endParaRPr>
          </a:p>
        </p:txBody>
      </p:sp>
      <p:sp>
        <p:nvSpPr>
          <p:cNvPr id="4" name="Tijdelijke aanduiding voor inhoud 3">
            <a:extLst>
              <a:ext uri="{FF2B5EF4-FFF2-40B4-BE49-F238E27FC236}">
                <a16:creationId xmlns:a16="http://schemas.microsoft.com/office/drawing/2014/main" id="{1C480808-00A4-4966-8471-880BD02C1D2C}"/>
              </a:ext>
            </a:extLst>
          </p:cNvPr>
          <p:cNvSpPr>
            <a:spLocks noGrp="1"/>
          </p:cNvSpPr>
          <p:nvPr>
            <p:ph sz="half" idx="2"/>
          </p:nvPr>
        </p:nvSpPr>
        <p:spPr>
          <a:xfrm>
            <a:off x="675745" y="2121763"/>
            <a:ext cx="4185623" cy="3919599"/>
          </a:xfrm>
        </p:spPr>
        <p:txBody>
          <a:bodyPr>
            <a:normAutofit/>
          </a:bodyPr>
          <a:lstStyle/>
          <a:p>
            <a:r>
              <a:rPr lang="nl-NL" dirty="0">
                <a:latin typeface="Calibri" panose="020F0502020204030204" pitchFamily="34" charset="0"/>
                <a:cs typeface="Calibri" panose="020F0502020204030204" pitchFamily="34" charset="0"/>
              </a:rPr>
              <a:t>Getuigschrift basisonderwijs</a:t>
            </a:r>
          </a:p>
          <a:p>
            <a:r>
              <a:rPr lang="nl-NL" dirty="0">
                <a:latin typeface="Calibri" panose="020F0502020204030204" pitchFamily="34" charset="0"/>
                <a:cs typeface="Calibri" panose="020F0502020204030204" pitchFamily="34" charset="0"/>
              </a:rPr>
              <a:t>Nieuwe leerstof</a:t>
            </a:r>
          </a:p>
          <a:p>
            <a:pPr lvl="1"/>
            <a:r>
              <a:rPr lang="nl-NL" sz="1800" dirty="0">
                <a:latin typeface="Calibri" panose="020F0502020204030204" pitchFamily="34" charset="0"/>
                <a:cs typeface="Calibri" panose="020F0502020204030204" pitchFamily="34" charset="0"/>
              </a:rPr>
              <a:t>Vooral theorie</a:t>
            </a:r>
          </a:p>
          <a:p>
            <a:r>
              <a:rPr lang="nl-NL" dirty="0">
                <a:latin typeface="Calibri" panose="020F0502020204030204" pitchFamily="34" charset="0"/>
                <a:cs typeface="Calibri" panose="020F0502020204030204" pitchFamily="34" charset="0"/>
              </a:rPr>
              <a:t>Sneller tempo</a:t>
            </a:r>
            <a:endParaRPr lang="nl-BE" dirty="0">
              <a:latin typeface="Calibri" panose="020F0502020204030204" pitchFamily="34" charset="0"/>
              <a:cs typeface="Calibri" panose="020F0502020204030204" pitchFamily="34" charset="0"/>
            </a:endParaRPr>
          </a:p>
          <a:p>
            <a:r>
              <a:rPr lang="nl-BE" dirty="0">
                <a:latin typeface="Calibri" panose="020F0502020204030204" pitchFamily="34" charset="0"/>
                <a:cs typeface="Calibri" panose="020F0502020204030204" pitchFamily="34" charset="0"/>
              </a:rPr>
              <a:t>Meer leerlingen (20-25)</a:t>
            </a:r>
          </a:p>
          <a:p>
            <a:r>
              <a:rPr lang="nl-BE" dirty="0">
                <a:latin typeface="Calibri" panose="020F0502020204030204" pitchFamily="34" charset="0"/>
                <a:cs typeface="Calibri" panose="020F0502020204030204" pitchFamily="34" charset="0"/>
              </a:rPr>
              <a:t>Opties na 1A</a:t>
            </a:r>
          </a:p>
          <a:p>
            <a:pPr lvl="1"/>
            <a:r>
              <a:rPr lang="nl-BE" sz="1800" b="1" dirty="0">
                <a:solidFill>
                  <a:srgbClr val="009644"/>
                </a:solidFill>
                <a:latin typeface="Calibri" panose="020F0502020204030204" pitchFamily="34" charset="0"/>
                <a:cs typeface="Calibri" panose="020F0502020204030204" pitchFamily="34" charset="0"/>
              </a:rPr>
              <a:t>2A</a:t>
            </a:r>
          </a:p>
          <a:p>
            <a:pPr lvl="1"/>
            <a:r>
              <a:rPr lang="nl-BE" sz="1800" dirty="0">
                <a:latin typeface="Calibri" panose="020F0502020204030204" pitchFamily="34" charset="0"/>
                <a:cs typeface="Calibri" panose="020F0502020204030204" pitchFamily="34" charset="0"/>
              </a:rPr>
              <a:t>2B</a:t>
            </a:r>
          </a:p>
          <a:p>
            <a:pPr marL="0" indent="0">
              <a:buNone/>
            </a:pPr>
            <a:endParaRPr lang="nl-NL" dirty="0"/>
          </a:p>
        </p:txBody>
      </p:sp>
      <p:sp>
        <p:nvSpPr>
          <p:cNvPr id="5" name="Tijdelijke aanduiding voor tekst 4">
            <a:extLst>
              <a:ext uri="{FF2B5EF4-FFF2-40B4-BE49-F238E27FC236}">
                <a16:creationId xmlns:a16="http://schemas.microsoft.com/office/drawing/2014/main" id="{8F6FC14B-3B59-45AA-81DE-CC42BF5A9CC2}"/>
              </a:ext>
            </a:extLst>
          </p:cNvPr>
          <p:cNvSpPr>
            <a:spLocks noGrp="1"/>
          </p:cNvSpPr>
          <p:nvPr>
            <p:ph type="body" sz="quarter" idx="3"/>
          </p:nvPr>
        </p:nvSpPr>
        <p:spPr>
          <a:xfrm>
            <a:off x="5088383" y="1469429"/>
            <a:ext cx="4185618" cy="576262"/>
          </a:xfrm>
        </p:spPr>
        <p:txBody>
          <a:bodyPr/>
          <a:lstStyle/>
          <a:p>
            <a:pPr algn="ctr"/>
            <a:r>
              <a:rPr lang="nl-NL" sz="2800" dirty="0">
                <a:solidFill>
                  <a:srgbClr val="0065B0"/>
                </a:solidFill>
                <a:latin typeface="Calibri" panose="020F0502020204030204" pitchFamily="34" charset="0"/>
                <a:cs typeface="Calibri" panose="020F0502020204030204" pitchFamily="34" charset="0"/>
              </a:rPr>
              <a:t>1</a:t>
            </a:r>
            <a:r>
              <a:rPr lang="nl-NL" sz="2800" baseline="30000" dirty="0">
                <a:solidFill>
                  <a:srgbClr val="0065B0"/>
                </a:solidFill>
                <a:latin typeface="Calibri" panose="020F0502020204030204" pitchFamily="34" charset="0"/>
                <a:cs typeface="Calibri" panose="020F0502020204030204" pitchFamily="34" charset="0"/>
              </a:rPr>
              <a:t>e</a:t>
            </a:r>
            <a:r>
              <a:rPr lang="nl-NL" sz="2800" dirty="0">
                <a:solidFill>
                  <a:srgbClr val="0065B0"/>
                </a:solidFill>
                <a:latin typeface="Calibri" panose="020F0502020204030204" pitchFamily="34" charset="0"/>
                <a:cs typeface="Calibri" panose="020F0502020204030204" pitchFamily="34" charset="0"/>
              </a:rPr>
              <a:t> leerjaar B</a:t>
            </a:r>
            <a:endParaRPr lang="nl-BE" sz="2800" dirty="0">
              <a:solidFill>
                <a:srgbClr val="0065B0"/>
              </a:solidFill>
              <a:latin typeface="Calibri" panose="020F0502020204030204" pitchFamily="34" charset="0"/>
              <a:cs typeface="Calibri" panose="020F0502020204030204" pitchFamily="34" charset="0"/>
            </a:endParaRPr>
          </a:p>
        </p:txBody>
      </p:sp>
      <p:sp>
        <p:nvSpPr>
          <p:cNvPr id="6" name="Tijdelijke aanduiding voor inhoud 5">
            <a:extLst>
              <a:ext uri="{FF2B5EF4-FFF2-40B4-BE49-F238E27FC236}">
                <a16:creationId xmlns:a16="http://schemas.microsoft.com/office/drawing/2014/main" id="{1B65B32D-3415-49F1-90F1-A8ED351B64B5}"/>
              </a:ext>
            </a:extLst>
          </p:cNvPr>
          <p:cNvSpPr>
            <a:spLocks noGrp="1"/>
          </p:cNvSpPr>
          <p:nvPr>
            <p:ph sz="quarter" idx="4"/>
          </p:nvPr>
        </p:nvSpPr>
        <p:spPr>
          <a:xfrm>
            <a:off x="5088384" y="2121763"/>
            <a:ext cx="4836851" cy="3919599"/>
          </a:xfrm>
        </p:spPr>
        <p:txBody>
          <a:bodyPr>
            <a:normAutofit/>
          </a:bodyPr>
          <a:lstStyle/>
          <a:p>
            <a:r>
              <a:rPr lang="nl-NL" dirty="0">
                <a:latin typeface="Calibri" panose="020F0502020204030204" pitchFamily="34" charset="0"/>
                <a:cs typeface="Calibri" panose="020F0502020204030204" pitchFamily="34" charset="0"/>
              </a:rPr>
              <a:t>Geen getuigschrift basisonderwijs</a:t>
            </a:r>
          </a:p>
          <a:p>
            <a:r>
              <a:rPr lang="nl-NL" dirty="0">
                <a:latin typeface="Calibri" panose="020F0502020204030204" pitchFamily="34" charset="0"/>
                <a:cs typeface="Calibri" panose="020F0502020204030204" pitchFamily="34" charset="0"/>
              </a:rPr>
              <a:t>Getuigschrift basisonderwijs met CLB-advies</a:t>
            </a:r>
          </a:p>
          <a:p>
            <a:r>
              <a:rPr lang="nl-NL" dirty="0">
                <a:latin typeface="Calibri" panose="020F0502020204030204" pitchFamily="34" charset="0"/>
                <a:cs typeface="Calibri" panose="020F0502020204030204" pitchFamily="34" charset="0"/>
              </a:rPr>
              <a:t>Herhaling leerstof lager onderwijs</a:t>
            </a:r>
          </a:p>
          <a:p>
            <a:pPr lvl="1"/>
            <a:r>
              <a:rPr lang="nl-NL" sz="1800" dirty="0">
                <a:latin typeface="Calibri" panose="020F0502020204030204" pitchFamily="34" charset="0"/>
                <a:cs typeface="Calibri" panose="020F0502020204030204" pitchFamily="34" charset="0"/>
              </a:rPr>
              <a:t>Meer toepassingen en techniek</a:t>
            </a:r>
          </a:p>
          <a:p>
            <a:r>
              <a:rPr lang="nl-NL" dirty="0">
                <a:latin typeface="Calibri" panose="020F0502020204030204" pitchFamily="34" charset="0"/>
                <a:cs typeface="Calibri" panose="020F0502020204030204" pitchFamily="34" charset="0"/>
              </a:rPr>
              <a:t>Meer tijd voor oefenen en vragen</a:t>
            </a:r>
          </a:p>
          <a:p>
            <a:r>
              <a:rPr lang="nl-NL" dirty="0">
                <a:latin typeface="Calibri" panose="020F0502020204030204" pitchFamily="34" charset="0"/>
                <a:cs typeface="Calibri" panose="020F0502020204030204" pitchFamily="34" charset="0"/>
              </a:rPr>
              <a:t>Minder leerlingen (10-15)</a:t>
            </a:r>
          </a:p>
          <a:p>
            <a:r>
              <a:rPr lang="nl-NL" dirty="0">
                <a:latin typeface="Calibri" panose="020F0502020204030204" pitchFamily="34" charset="0"/>
                <a:cs typeface="Calibri" panose="020F0502020204030204" pitchFamily="34" charset="0"/>
              </a:rPr>
              <a:t>Opties na 1B</a:t>
            </a:r>
          </a:p>
          <a:p>
            <a:pPr lvl="1"/>
            <a:r>
              <a:rPr lang="nl-NL" sz="1800" b="1" dirty="0">
                <a:solidFill>
                  <a:srgbClr val="009644"/>
                </a:solidFill>
                <a:latin typeface="Calibri" panose="020F0502020204030204" pitchFamily="34" charset="0"/>
                <a:cs typeface="Calibri" panose="020F0502020204030204" pitchFamily="34" charset="0"/>
              </a:rPr>
              <a:t>2B</a:t>
            </a:r>
          </a:p>
          <a:p>
            <a:pPr lvl="1"/>
            <a:r>
              <a:rPr lang="nl-NL" sz="1800" dirty="0">
                <a:latin typeface="Calibri" panose="020F0502020204030204" pitchFamily="34" charset="0"/>
                <a:cs typeface="Calibri" panose="020F0502020204030204" pitchFamily="34" charset="0"/>
              </a:rPr>
              <a:t>1A</a:t>
            </a:r>
          </a:p>
        </p:txBody>
      </p:sp>
      <p:pic>
        <p:nvPicPr>
          <p:cNvPr id="7" name="Afbeelding 6">
            <a:extLst>
              <a:ext uri="{FF2B5EF4-FFF2-40B4-BE49-F238E27FC236}">
                <a16:creationId xmlns:a16="http://schemas.microsoft.com/office/drawing/2014/main" id="{92E22051-85F7-43A1-BFED-BA1AC2879B72}"/>
              </a:ext>
            </a:extLst>
          </p:cNvPr>
          <p:cNvPicPr>
            <a:picLocks noChangeAspect="1"/>
          </p:cNvPicPr>
          <p:nvPr/>
        </p:nvPicPr>
        <p:blipFill rotWithShape="1">
          <a:blip r:embed="rId4"/>
          <a:srcRect l="3053" t="10856" r="57829" b="7232"/>
          <a:stretch/>
        </p:blipFill>
        <p:spPr>
          <a:xfrm>
            <a:off x="147705" y="115955"/>
            <a:ext cx="806452" cy="579783"/>
          </a:xfrm>
          <a:prstGeom prst="rect">
            <a:avLst/>
          </a:prstGeom>
          <a:gradFill>
            <a:gsLst>
              <a:gs pos="100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p:spPr>
      </p:pic>
    </p:spTree>
    <p:custDataLst>
      <p:tags r:id="rId1"/>
    </p:custDataLst>
    <p:extLst>
      <p:ext uri="{BB962C8B-B14F-4D97-AF65-F5344CB8AC3E}">
        <p14:creationId xmlns:p14="http://schemas.microsoft.com/office/powerpoint/2010/main" val="42811034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0" end="0"/>
                                            </p:txEl>
                                          </p:spTgt>
                                        </p:tgtEl>
                                        <p:attrNameLst>
                                          <p:attrName>style.visibility</p:attrName>
                                        </p:attrNameLst>
                                      </p:cBhvr>
                                      <p:to>
                                        <p:strVal val="visible"/>
                                      </p:to>
                                    </p:set>
                                    <p:anim calcmode="lin" valueType="num">
                                      <p:cBhvr additive="base">
                                        <p:cTn id="13"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
                                            <p:txEl>
                                              <p:pRg st="1" end="1"/>
                                            </p:txEl>
                                          </p:spTgt>
                                        </p:tgtEl>
                                        <p:attrNameLst>
                                          <p:attrName>style.visibility</p:attrName>
                                        </p:attrNameLst>
                                      </p:cBhvr>
                                      <p:to>
                                        <p:strVal val="visible"/>
                                      </p:to>
                                    </p:set>
                                    <p:anim calcmode="lin" valueType="num">
                                      <p:cBhvr additive="base">
                                        <p:cTn id="19"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1" end="1"/>
                                            </p:txEl>
                                          </p:spTgt>
                                        </p:tgtEl>
                                        <p:attrNameLst>
                                          <p:attrName>style.visibility</p:attrName>
                                        </p:attrNameLst>
                                      </p:cBhvr>
                                      <p:to>
                                        <p:strVal val="visible"/>
                                      </p:to>
                                    </p:set>
                                    <p:anim calcmode="lin" valueType="num">
                                      <p:cBhvr additive="base">
                                        <p:cTn id="25"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1" end="1"/>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4">
                                            <p:txEl>
                                              <p:pRg st="2" end="2"/>
                                            </p:txEl>
                                          </p:spTgt>
                                        </p:tgtEl>
                                        <p:attrNameLst>
                                          <p:attrName>style.visibility</p:attrName>
                                        </p:attrNameLst>
                                      </p:cBhvr>
                                      <p:to>
                                        <p:strVal val="visible"/>
                                      </p:to>
                                    </p:set>
                                    <p:anim calcmode="lin" valueType="num">
                                      <p:cBhvr additive="base">
                                        <p:cTn id="29"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6">
                                            <p:txEl>
                                              <p:pRg st="2" end="2"/>
                                            </p:txEl>
                                          </p:spTgt>
                                        </p:tgtEl>
                                        <p:attrNameLst>
                                          <p:attrName>style.visibility</p:attrName>
                                        </p:attrNameLst>
                                      </p:cBhvr>
                                      <p:to>
                                        <p:strVal val="visible"/>
                                      </p:to>
                                    </p:set>
                                    <p:anim calcmode="lin" valueType="num">
                                      <p:cBhvr additive="base">
                                        <p:cTn id="35"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6">
                                            <p:txEl>
                                              <p:pRg st="2" end="2"/>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6">
                                            <p:txEl>
                                              <p:pRg st="3" end="3"/>
                                            </p:txEl>
                                          </p:spTgt>
                                        </p:tgtEl>
                                        <p:attrNameLst>
                                          <p:attrName>style.visibility</p:attrName>
                                        </p:attrNameLst>
                                      </p:cBhvr>
                                      <p:to>
                                        <p:strVal val="visible"/>
                                      </p:to>
                                    </p:set>
                                    <p:anim calcmode="lin" valueType="num">
                                      <p:cBhvr additive="base">
                                        <p:cTn id="39"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nodeType="clickEffect">
                                  <p:stCondLst>
                                    <p:cond delay="0"/>
                                  </p:stCondLst>
                                  <p:childTnLst>
                                    <p:set>
                                      <p:cBhvr>
                                        <p:cTn id="44" dur="1" fill="hold">
                                          <p:stCondLst>
                                            <p:cond delay="0"/>
                                          </p:stCondLst>
                                        </p:cTn>
                                        <p:tgtEl>
                                          <p:spTgt spid="4">
                                            <p:txEl>
                                              <p:pRg st="3" end="3"/>
                                            </p:txEl>
                                          </p:spTgt>
                                        </p:tgtEl>
                                        <p:attrNameLst>
                                          <p:attrName>style.visibility</p:attrName>
                                        </p:attrNameLst>
                                      </p:cBhvr>
                                      <p:to>
                                        <p:strVal val="visible"/>
                                      </p:to>
                                    </p:set>
                                    <p:anim calcmode="lin" valueType="num">
                                      <p:cBhvr additive="base">
                                        <p:cTn id="45"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nodeType="clickEffect">
                                  <p:stCondLst>
                                    <p:cond delay="0"/>
                                  </p:stCondLst>
                                  <p:childTnLst>
                                    <p:set>
                                      <p:cBhvr>
                                        <p:cTn id="50" dur="1" fill="hold">
                                          <p:stCondLst>
                                            <p:cond delay="0"/>
                                          </p:stCondLst>
                                        </p:cTn>
                                        <p:tgtEl>
                                          <p:spTgt spid="6">
                                            <p:txEl>
                                              <p:pRg st="4" end="4"/>
                                            </p:txEl>
                                          </p:spTgt>
                                        </p:tgtEl>
                                        <p:attrNameLst>
                                          <p:attrName>style.visibility</p:attrName>
                                        </p:attrNameLst>
                                      </p:cBhvr>
                                      <p:to>
                                        <p:strVal val="visible"/>
                                      </p:to>
                                    </p:set>
                                    <p:anim calcmode="lin" valueType="num">
                                      <p:cBhvr additive="base">
                                        <p:cTn id="51"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nodeType="clickEffect">
                                  <p:stCondLst>
                                    <p:cond delay="0"/>
                                  </p:stCondLst>
                                  <p:childTnLst>
                                    <p:set>
                                      <p:cBhvr>
                                        <p:cTn id="56" dur="1" fill="hold">
                                          <p:stCondLst>
                                            <p:cond delay="0"/>
                                          </p:stCondLst>
                                        </p:cTn>
                                        <p:tgtEl>
                                          <p:spTgt spid="4">
                                            <p:txEl>
                                              <p:pRg st="4" end="4"/>
                                            </p:txEl>
                                          </p:spTgt>
                                        </p:tgtEl>
                                        <p:attrNameLst>
                                          <p:attrName>style.visibility</p:attrName>
                                        </p:attrNameLst>
                                      </p:cBhvr>
                                      <p:to>
                                        <p:strVal val="visible"/>
                                      </p:to>
                                    </p:set>
                                    <p:anim calcmode="lin" valueType="num">
                                      <p:cBhvr additive="base">
                                        <p:cTn id="57"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58"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 presetClass="entr" presetSubtype="4" fill="hold" nodeType="clickEffect">
                                  <p:stCondLst>
                                    <p:cond delay="0"/>
                                  </p:stCondLst>
                                  <p:childTnLst>
                                    <p:set>
                                      <p:cBhvr>
                                        <p:cTn id="62" dur="1" fill="hold">
                                          <p:stCondLst>
                                            <p:cond delay="0"/>
                                          </p:stCondLst>
                                        </p:cTn>
                                        <p:tgtEl>
                                          <p:spTgt spid="6">
                                            <p:txEl>
                                              <p:pRg st="5" end="5"/>
                                            </p:txEl>
                                          </p:spTgt>
                                        </p:tgtEl>
                                        <p:attrNameLst>
                                          <p:attrName>style.visibility</p:attrName>
                                        </p:attrNameLst>
                                      </p:cBhvr>
                                      <p:to>
                                        <p:strVal val="visible"/>
                                      </p:to>
                                    </p:set>
                                    <p:anim calcmode="lin" valueType="num">
                                      <p:cBhvr additive="base">
                                        <p:cTn id="63"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64" dur="500" fill="hold"/>
                                        <p:tgtEl>
                                          <p:spTgt spid="6">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2" presetClass="entr" presetSubtype="4" fill="hold" nodeType="clickEffect">
                                  <p:stCondLst>
                                    <p:cond delay="0"/>
                                  </p:stCondLst>
                                  <p:childTnLst>
                                    <p:set>
                                      <p:cBhvr>
                                        <p:cTn id="68" dur="1" fill="hold">
                                          <p:stCondLst>
                                            <p:cond delay="0"/>
                                          </p:stCondLst>
                                        </p:cTn>
                                        <p:tgtEl>
                                          <p:spTgt spid="4">
                                            <p:txEl>
                                              <p:pRg st="5" end="5"/>
                                            </p:txEl>
                                          </p:spTgt>
                                        </p:tgtEl>
                                        <p:attrNameLst>
                                          <p:attrName>style.visibility</p:attrName>
                                        </p:attrNameLst>
                                      </p:cBhvr>
                                      <p:to>
                                        <p:strVal val="visible"/>
                                      </p:to>
                                    </p:set>
                                    <p:anim calcmode="lin" valueType="num">
                                      <p:cBhvr additive="base">
                                        <p:cTn id="69"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70" dur="500" fill="hold"/>
                                        <p:tgtEl>
                                          <p:spTgt spid="4">
                                            <p:txEl>
                                              <p:pRg st="5" end="5"/>
                                            </p:txEl>
                                          </p:spTgt>
                                        </p:tgtEl>
                                        <p:attrNameLst>
                                          <p:attrName>ppt_y</p:attrName>
                                        </p:attrNameLst>
                                      </p:cBhvr>
                                      <p:tavLst>
                                        <p:tav tm="0">
                                          <p:val>
                                            <p:strVal val="1+#ppt_h/2"/>
                                          </p:val>
                                        </p:tav>
                                        <p:tav tm="100000">
                                          <p:val>
                                            <p:strVal val="#ppt_y"/>
                                          </p:val>
                                        </p:tav>
                                      </p:tavLst>
                                    </p:anim>
                                  </p:childTnLst>
                                </p:cTn>
                              </p:par>
                              <p:par>
                                <p:cTn id="71" presetID="2" presetClass="entr" presetSubtype="4" fill="hold" nodeType="withEffect">
                                  <p:stCondLst>
                                    <p:cond delay="0"/>
                                  </p:stCondLst>
                                  <p:childTnLst>
                                    <p:set>
                                      <p:cBhvr>
                                        <p:cTn id="72" dur="1" fill="hold">
                                          <p:stCondLst>
                                            <p:cond delay="0"/>
                                          </p:stCondLst>
                                        </p:cTn>
                                        <p:tgtEl>
                                          <p:spTgt spid="4">
                                            <p:txEl>
                                              <p:pRg st="6" end="6"/>
                                            </p:txEl>
                                          </p:spTgt>
                                        </p:tgtEl>
                                        <p:attrNameLst>
                                          <p:attrName>style.visibility</p:attrName>
                                        </p:attrNameLst>
                                      </p:cBhvr>
                                      <p:to>
                                        <p:strVal val="visible"/>
                                      </p:to>
                                    </p:set>
                                    <p:anim calcmode="lin" valueType="num">
                                      <p:cBhvr additive="base">
                                        <p:cTn id="73"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4">
                                            <p:txEl>
                                              <p:pRg st="6" end="6"/>
                                            </p:txEl>
                                          </p:spTgt>
                                        </p:tgtEl>
                                        <p:attrNameLst>
                                          <p:attrName>ppt_y</p:attrName>
                                        </p:attrNameLst>
                                      </p:cBhvr>
                                      <p:tavLst>
                                        <p:tav tm="0">
                                          <p:val>
                                            <p:strVal val="1+#ppt_h/2"/>
                                          </p:val>
                                        </p:tav>
                                        <p:tav tm="100000">
                                          <p:val>
                                            <p:strVal val="#ppt_y"/>
                                          </p:val>
                                        </p:tav>
                                      </p:tavLst>
                                    </p:anim>
                                  </p:childTnLst>
                                </p:cTn>
                              </p:par>
                              <p:par>
                                <p:cTn id="75" presetID="2" presetClass="entr" presetSubtype="4" fill="hold" nodeType="withEffect">
                                  <p:stCondLst>
                                    <p:cond delay="0"/>
                                  </p:stCondLst>
                                  <p:childTnLst>
                                    <p:set>
                                      <p:cBhvr>
                                        <p:cTn id="76" dur="1" fill="hold">
                                          <p:stCondLst>
                                            <p:cond delay="0"/>
                                          </p:stCondLst>
                                        </p:cTn>
                                        <p:tgtEl>
                                          <p:spTgt spid="4">
                                            <p:txEl>
                                              <p:pRg st="7" end="7"/>
                                            </p:txEl>
                                          </p:spTgt>
                                        </p:tgtEl>
                                        <p:attrNameLst>
                                          <p:attrName>style.visibility</p:attrName>
                                        </p:attrNameLst>
                                      </p:cBhvr>
                                      <p:to>
                                        <p:strVal val="visible"/>
                                      </p:to>
                                    </p:set>
                                    <p:anim calcmode="lin" valueType="num">
                                      <p:cBhvr additive="base">
                                        <p:cTn id="77" dur="500" fill="hold"/>
                                        <p:tgtEl>
                                          <p:spTgt spid="4">
                                            <p:txEl>
                                              <p:pRg st="7" end="7"/>
                                            </p:txEl>
                                          </p:spTgt>
                                        </p:tgtEl>
                                        <p:attrNameLst>
                                          <p:attrName>ppt_x</p:attrName>
                                        </p:attrNameLst>
                                      </p:cBhvr>
                                      <p:tavLst>
                                        <p:tav tm="0">
                                          <p:val>
                                            <p:strVal val="#ppt_x"/>
                                          </p:val>
                                        </p:tav>
                                        <p:tav tm="100000">
                                          <p:val>
                                            <p:strVal val="#ppt_x"/>
                                          </p:val>
                                        </p:tav>
                                      </p:tavLst>
                                    </p:anim>
                                    <p:anim calcmode="lin" valueType="num">
                                      <p:cBhvr additive="base">
                                        <p:cTn id="78" dur="500" fill="hold"/>
                                        <p:tgtEl>
                                          <p:spTgt spid="4">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79" fill="hold">
                      <p:stCondLst>
                        <p:cond delay="indefinite"/>
                      </p:stCondLst>
                      <p:childTnLst>
                        <p:par>
                          <p:cTn id="80" fill="hold">
                            <p:stCondLst>
                              <p:cond delay="0"/>
                            </p:stCondLst>
                            <p:childTnLst>
                              <p:par>
                                <p:cTn id="81" presetID="2" presetClass="entr" presetSubtype="4" fill="hold" nodeType="clickEffect">
                                  <p:stCondLst>
                                    <p:cond delay="0"/>
                                  </p:stCondLst>
                                  <p:childTnLst>
                                    <p:set>
                                      <p:cBhvr>
                                        <p:cTn id="82" dur="1" fill="hold">
                                          <p:stCondLst>
                                            <p:cond delay="0"/>
                                          </p:stCondLst>
                                        </p:cTn>
                                        <p:tgtEl>
                                          <p:spTgt spid="6">
                                            <p:txEl>
                                              <p:pRg st="6" end="6"/>
                                            </p:txEl>
                                          </p:spTgt>
                                        </p:tgtEl>
                                        <p:attrNameLst>
                                          <p:attrName>style.visibility</p:attrName>
                                        </p:attrNameLst>
                                      </p:cBhvr>
                                      <p:to>
                                        <p:strVal val="visible"/>
                                      </p:to>
                                    </p:set>
                                    <p:anim calcmode="lin" valueType="num">
                                      <p:cBhvr additive="base">
                                        <p:cTn id="83" dur="500" fill="hold"/>
                                        <p:tgtEl>
                                          <p:spTgt spid="6">
                                            <p:txEl>
                                              <p:pRg st="6" end="6"/>
                                            </p:txEl>
                                          </p:spTgt>
                                        </p:tgtEl>
                                        <p:attrNameLst>
                                          <p:attrName>ppt_x</p:attrName>
                                        </p:attrNameLst>
                                      </p:cBhvr>
                                      <p:tavLst>
                                        <p:tav tm="0">
                                          <p:val>
                                            <p:strVal val="#ppt_x"/>
                                          </p:val>
                                        </p:tav>
                                        <p:tav tm="100000">
                                          <p:val>
                                            <p:strVal val="#ppt_x"/>
                                          </p:val>
                                        </p:tav>
                                      </p:tavLst>
                                    </p:anim>
                                    <p:anim calcmode="lin" valueType="num">
                                      <p:cBhvr additive="base">
                                        <p:cTn id="84" dur="500" fill="hold"/>
                                        <p:tgtEl>
                                          <p:spTgt spid="6">
                                            <p:txEl>
                                              <p:pRg st="6" end="6"/>
                                            </p:txEl>
                                          </p:spTgt>
                                        </p:tgtEl>
                                        <p:attrNameLst>
                                          <p:attrName>ppt_y</p:attrName>
                                        </p:attrNameLst>
                                      </p:cBhvr>
                                      <p:tavLst>
                                        <p:tav tm="0">
                                          <p:val>
                                            <p:strVal val="1+#ppt_h/2"/>
                                          </p:val>
                                        </p:tav>
                                        <p:tav tm="100000">
                                          <p:val>
                                            <p:strVal val="#ppt_y"/>
                                          </p:val>
                                        </p:tav>
                                      </p:tavLst>
                                    </p:anim>
                                  </p:childTnLst>
                                </p:cTn>
                              </p:par>
                              <p:par>
                                <p:cTn id="85" presetID="2" presetClass="entr" presetSubtype="4" fill="hold" nodeType="withEffect">
                                  <p:stCondLst>
                                    <p:cond delay="0"/>
                                  </p:stCondLst>
                                  <p:childTnLst>
                                    <p:set>
                                      <p:cBhvr>
                                        <p:cTn id="86" dur="1" fill="hold">
                                          <p:stCondLst>
                                            <p:cond delay="0"/>
                                          </p:stCondLst>
                                        </p:cTn>
                                        <p:tgtEl>
                                          <p:spTgt spid="6">
                                            <p:txEl>
                                              <p:pRg st="7" end="7"/>
                                            </p:txEl>
                                          </p:spTgt>
                                        </p:tgtEl>
                                        <p:attrNameLst>
                                          <p:attrName>style.visibility</p:attrName>
                                        </p:attrNameLst>
                                      </p:cBhvr>
                                      <p:to>
                                        <p:strVal val="visible"/>
                                      </p:to>
                                    </p:set>
                                    <p:anim calcmode="lin" valueType="num">
                                      <p:cBhvr additive="base">
                                        <p:cTn id="87" dur="500" fill="hold"/>
                                        <p:tgtEl>
                                          <p:spTgt spid="6">
                                            <p:txEl>
                                              <p:pRg st="7" end="7"/>
                                            </p:txEl>
                                          </p:spTgt>
                                        </p:tgtEl>
                                        <p:attrNameLst>
                                          <p:attrName>ppt_x</p:attrName>
                                        </p:attrNameLst>
                                      </p:cBhvr>
                                      <p:tavLst>
                                        <p:tav tm="0">
                                          <p:val>
                                            <p:strVal val="#ppt_x"/>
                                          </p:val>
                                        </p:tav>
                                        <p:tav tm="100000">
                                          <p:val>
                                            <p:strVal val="#ppt_x"/>
                                          </p:val>
                                        </p:tav>
                                      </p:tavLst>
                                    </p:anim>
                                    <p:anim calcmode="lin" valueType="num">
                                      <p:cBhvr additive="base">
                                        <p:cTn id="88" dur="500" fill="hold"/>
                                        <p:tgtEl>
                                          <p:spTgt spid="6">
                                            <p:txEl>
                                              <p:pRg st="7" end="7"/>
                                            </p:txEl>
                                          </p:spTgt>
                                        </p:tgtEl>
                                        <p:attrNameLst>
                                          <p:attrName>ppt_y</p:attrName>
                                        </p:attrNameLst>
                                      </p:cBhvr>
                                      <p:tavLst>
                                        <p:tav tm="0">
                                          <p:val>
                                            <p:strVal val="1+#ppt_h/2"/>
                                          </p:val>
                                        </p:tav>
                                        <p:tav tm="100000">
                                          <p:val>
                                            <p:strVal val="#ppt_y"/>
                                          </p:val>
                                        </p:tav>
                                      </p:tavLst>
                                    </p:anim>
                                  </p:childTnLst>
                                </p:cTn>
                              </p:par>
                              <p:par>
                                <p:cTn id="89" presetID="2" presetClass="entr" presetSubtype="4" fill="hold" nodeType="withEffect">
                                  <p:stCondLst>
                                    <p:cond delay="0"/>
                                  </p:stCondLst>
                                  <p:childTnLst>
                                    <p:set>
                                      <p:cBhvr>
                                        <p:cTn id="90" dur="1" fill="hold">
                                          <p:stCondLst>
                                            <p:cond delay="0"/>
                                          </p:stCondLst>
                                        </p:cTn>
                                        <p:tgtEl>
                                          <p:spTgt spid="6">
                                            <p:txEl>
                                              <p:pRg st="8" end="8"/>
                                            </p:txEl>
                                          </p:spTgt>
                                        </p:tgtEl>
                                        <p:attrNameLst>
                                          <p:attrName>style.visibility</p:attrName>
                                        </p:attrNameLst>
                                      </p:cBhvr>
                                      <p:to>
                                        <p:strVal val="visible"/>
                                      </p:to>
                                    </p:set>
                                    <p:anim calcmode="lin" valueType="num">
                                      <p:cBhvr additive="base">
                                        <p:cTn id="91" dur="500" fill="hold"/>
                                        <p:tgtEl>
                                          <p:spTgt spid="6">
                                            <p:txEl>
                                              <p:pRg st="8" end="8"/>
                                            </p:txEl>
                                          </p:spTgt>
                                        </p:tgtEl>
                                        <p:attrNameLst>
                                          <p:attrName>ppt_x</p:attrName>
                                        </p:attrNameLst>
                                      </p:cBhvr>
                                      <p:tavLst>
                                        <p:tav tm="0">
                                          <p:val>
                                            <p:strVal val="#ppt_x"/>
                                          </p:val>
                                        </p:tav>
                                        <p:tav tm="100000">
                                          <p:val>
                                            <p:strVal val="#ppt_x"/>
                                          </p:val>
                                        </p:tav>
                                      </p:tavLst>
                                    </p:anim>
                                    <p:anim calcmode="lin" valueType="num">
                                      <p:cBhvr additive="base">
                                        <p:cTn id="92" dur="500" fill="hold"/>
                                        <p:tgtEl>
                                          <p:spTgt spid="6">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1930374-FC5C-467B-B9D1-608EF5A4E3CE}"/>
              </a:ext>
            </a:extLst>
          </p:cNvPr>
          <p:cNvSpPr>
            <a:spLocks noGrp="1"/>
          </p:cNvSpPr>
          <p:nvPr>
            <p:ph type="title"/>
          </p:nvPr>
        </p:nvSpPr>
        <p:spPr/>
        <p:txBody>
          <a:bodyPr/>
          <a:lstStyle/>
          <a:p>
            <a:r>
              <a:rPr lang="nl-NL" dirty="0">
                <a:solidFill>
                  <a:schemeClr val="accent5">
                    <a:lumMod val="75000"/>
                  </a:schemeClr>
                </a:solidFill>
                <a:latin typeface="Calibri" panose="020F0502020204030204" pitchFamily="34" charset="0"/>
                <a:cs typeface="Calibri" panose="020F0502020204030204" pitchFamily="34" charset="0"/>
              </a:rPr>
              <a:t>Programma eerste graad </a:t>
            </a:r>
            <a:endParaRPr lang="nl-BE" dirty="0">
              <a:solidFill>
                <a:schemeClr val="accent5">
                  <a:lumMod val="75000"/>
                </a:schemeClr>
              </a:solidFill>
              <a:latin typeface="Calibri" panose="020F0502020204030204" pitchFamily="34" charset="0"/>
              <a:cs typeface="Calibri" panose="020F0502020204030204" pitchFamily="34" charset="0"/>
            </a:endParaRPr>
          </a:p>
        </p:txBody>
      </p:sp>
      <p:graphicFrame>
        <p:nvGraphicFramePr>
          <p:cNvPr id="8" name="Tabel 8">
            <a:extLst>
              <a:ext uri="{FF2B5EF4-FFF2-40B4-BE49-F238E27FC236}">
                <a16:creationId xmlns:a16="http://schemas.microsoft.com/office/drawing/2014/main" id="{69F37A8A-E75D-4E6D-ABA6-35536E52A6B3}"/>
              </a:ext>
            </a:extLst>
          </p:cNvPr>
          <p:cNvGraphicFramePr>
            <a:graphicFrameLocks noGrp="1"/>
          </p:cNvGraphicFramePr>
          <p:nvPr>
            <p:ph sz="half" idx="1"/>
            <p:extLst>
              <p:ext uri="{D42A27DB-BD31-4B8C-83A1-F6EECF244321}">
                <p14:modId xmlns:p14="http://schemas.microsoft.com/office/powerpoint/2010/main" val="3119541855"/>
              </p:ext>
            </p:extLst>
          </p:nvPr>
        </p:nvGraphicFramePr>
        <p:xfrm>
          <a:off x="688843" y="1574662"/>
          <a:ext cx="8684797" cy="2328030"/>
        </p:xfrm>
        <a:graphic>
          <a:graphicData uri="http://schemas.openxmlformats.org/drawingml/2006/table">
            <a:tbl>
              <a:tblPr firstRow="1" bandRow="1">
                <a:tableStyleId>{5C22544A-7EE6-4342-B048-85BDC9FD1C3A}</a:tableStyleId>
              </a:tblPr>
              <a:tblGrid>
                <a:gridCol w="1028248">
                  <a:extLst>
                    <a:ext uri="{9D8B030D-6E8A-4147-A177-3AD203B41FA5}">
                      <a16:colId xmlns:a16="http://schemas.microsoft.com/office/drawing/2014/main" val="3943002141"/>
                    </a:ext>
                  </a:extLst>
                </a:gridCol>
                <a:gridCol w="1542676">
                  <a:extLst>
                    <a:ext uri="{9D8B030D-6E8A-4147-A177-3AD203B41FA5}">
                      <a16:colId xmlns:a16="http://schemas.microsoft.com/office/drawing/2014/main" val="3123842877"/>
                    </a:ext>
                  </a:extLst>
                </a:gridCol>
                <a:gridCol w="1971337">
                  <a:extLst>
                    <a:ext uri="{9D8B030D-6E8A-4147-A177-3AD203B41FA5}">
                      <a16:colId xmlns:a16="http://schemas.microsoft.com/office/drawing/2014/main" val="372344239"/>
                    </a:ext>
                  </a:extLst>
                </a:gridCol>
                <a:gridCol w="1971337">
                  <a:extLst>
                    <a:ext uri="{9D8B030D-6E8A-4147-A177-3AD203B41FA5}">
                      <a16:colId xmlns:a16="http://schemas.microsoft.com/office/drawing/2014/main" val="1629413205"/>
                    </a:ext>
                  </a:extLst>
                </a:gridCol>
                <a:gridCol w="2171199">
                  <a:extLst>
                    <a:ext uri="{9D8B030D-6E8A-4147-A177-3AD203B41FA5}">
                      <a16:colId xmlns:a16="http://schemas.microsoft.com/office/drawing/2014/main" val="1818988385"/>
                    </a:ext>
                  </a:extLst>
                </a:gridCol>
              </a:tblGrid>
              <a:tr h="465606">
                <a:tc>
                  <a:txBody>
                    <a:bodyPr/>
                    <a:lstStyle/>
                    <a:p>
                      <a:endParaRPr lang="nl-BE" dirty="0">
                        <a:latin typeface="Calibri" panose="020F0502020204030204" pitchFamily="34" charset="0"/>
                        <a:cs typeface="Calibri" panose="020F0502020204030204" pitchFamily="34" charset="0"/>
                      </a:endParaRPr>
                    </a:p>
                  </a:txBody>
                  <a:tcPr>
                    <a:solidFill>
                      <a:srgbClr val="32BAEA"/>
                    </a:solidFill>
                  </a:tcPr>
                </a:tc>
                <a:tc>
                  <a:txBody>
                    <a:bodyPr/>
                    <a:lstStyle/>
                    <a:p>
                      <a:pPr algn="ctr"/>
                      <a:r>
                        <a:rPr lang="nl-NL" b="0" dirty="0">
                          <a:solidFill>
                            <a:schemeClr val="tx1"/>
                          </a:solidFill>
                          <a:latin typeface="Calibri" panose="020F0502020204030204" pitchFamily="34" charset="0"/>
                          <a:cs typeface="Calibri" panose="020F0502020204030204" pitchFamily="34" charset="0"/>
                        </a:rPr>
                        <a:t>Basisvorming</a:t>
                      </a:r>
                      <a:endParaRPr lang="nl-BE" b="0" dirty="0">
                        <a:solidFill>
                          <a:schemeClr val="tx1"/>
                        </a:solidFill>
                        <a:latin typeface="Calibri" panose="020F0502020204030204" pitchFamily="34" charset="0"/>
                        <a:cs typeface="Calibri" panose="020F0502020204030204" pitchFamily="34" charset="0"/>
                      </a:endParaRPr>
                    </a:p>
                  </a:txBody>
                  <a:tcPr>
                    <a:solidFill>
                      <a:srgbClr val="32BAEA"/>
                    </a:solidFill>
                  </a:tcPr>
                </a:tc>
                <a:tc gridSpan="2">
                  <a:txBody>
                    <a:bodyPr/>
                    <a:lstStyle/>
                    <a:p>
                      <a:pPr algn="ctr"/>
                      <a:r>
                        <a:rPr lang="nl-NL" b="0" dirty="0">
                          <a:solidFill>
                            <a:schemeClr val="tx1"/>
                          </a:solidFill>
                          <a:latin typeface="Calibri" panose="020F0502020204030204" pitchFamily="34" charset="0"/>
                          <a:cs typeface="Calibri" panose="020F0502020204030204" pitchFamily="34" charset="0"/>
                        </a:rPr>
                        <a:t>Keuzegedeelte</a:t>
                      </a:r>
                      <a:endParaRPr lang="nl-BE" b="0" dirty="0">
                        <a:solidFill>
                          <a:schemeClr val="tx1"/>
                        </a:solidFill>
                        <a:latin typeface="Calibri" panose="020F0502020204030204" pitchFamily="34" charset="0"/>
                        <a:cs typeface="Calibri" panose="020F0502020204030204" pitchFamily="34" charset="0"/>
                      </a:endParaRPr>
                    </a:p>
                  </a:txBody>
                  <a:tcPr>
                    <a:solidFill>
                      <a:srgbClr val="32BAEA"/>
                    </a:solidFill>
                  </a:tcPr>
                </a:tc>
                <a:tc hMerge="1">
                  <a:txBody>
                    <a:bodyPr/>
                    <a:lstStyle/>
                    <a:p>
                      <a:endParaRPr lang="nl-BE"/>
                    </a:p>
                  </a:txBody>
                  <a:tcPr/>
                </a:tc>
                <a:tc>
                  <a:txBody>
                    <a:bodyPr/>
                    <a:lstStyle/>
                    <a:p>
                      <a:pPr algn="ctr"/>
                      <a:r>
                        <a:rPr lang="nl-NL" b="0" dirty="0">
                          <a:solidFill>
                            <a:schemeClr val="tx1"/>
                          </a:solidFill>
                          <a:latin typeface="Calibri" panose="020F0502020204030204" pitchFamily="34" charset="0"/>
                          <a:cs typeface="Calibri" panose="020F0502020204030204" pitchFamily="34" charset="0"/>
                        </a:rPr>
                        <a:t>Totaal</a:t>
                      </a:r>
                      <a:endParaRPr lang="nl-BE" b="0" dirty="0">
                        <a:solidFill>
                          <a:schemeClr val="tx1"/>
                        </a:solidFill>
                        <a:latin typeface="Calibri" panose="020F0502020204030204" pitchFamily="34" charset="0"/>
                        <a:cs typeface="Calibri" panose="020F0502020204030204" pitchFamily="34" charset="0"/>
                      </a:endParaRPr>
                    </a:p>
                  </a:txBody>
                  <a:tcPr>
                    <a:solidFill>
                      <a:srgbClr val="32BAEA"/>
                    </a:solidFill>
                  </a:tcPr>
                </a:tc>
                <a:extLst>
                  <a:ext uri="{0D108BD9-81ED-4DB2-BD59-A6C34878D82A}">
                    <a16:rowId xmlns:a16="http://schemas.microsoft.com/office/drawing/2014/main" val="2359530964"/>
                  </a:ext>
                </a:extLst>
              </a:tr>
              <a:tr h="465606">
                <a:tc>
                  <a:txBody>
                    <a:bodyPr/>
                    <a:lstStyle/>
                    <a:p>
                      <a:pPr algn="ctr"/>
                      <a:endParaRPr lang="nl-BE" dirty="0">
                        <a:latin typeface="Calibri" panose="020F0502020204030204" pitchFamily="34" charset="0"/>
                        <a:cs typeface="Calibri" panose="020F0502020204030204" pitchFamily="34" charset="0"/>
                      </a:endParaRPr>
                    </a:p>
                  </a:txBody>
                  <a:tcPr/>
                </a:tc>
                <a:tc>
                  <a:txBody>
                    <a:bodyPr/>
                    <a:lstStyle/>
                    <a:p>
                      <a:pPr algn="ctr"/>
                      <a:endParaRPr lang="nl-BE" dirty="0">
                        <a:latin typeface="Calibri" panose="020F0502020204030204" pitchFamily="34" charset="0"/>
                        <a:cs typeface="Calibri" panose="020F0502020204030204" pitchFamily="34" charset="0"/>
                      </a:endParaRPr>
                    </a:p>
                  </a:txBody>
                  <a:tcPr/>
                </a:tc>
                <a:tc>
                  <a:txBody>
                    <a:bodyPr/>
                    <a:lstStyle/>
                    <a:p>
                      <a:pPr algn="ctr"/>
                      <a:r>
                        <a:rPr lang="nl-NL" dirty="0">
                          <a:latin typeface="Calibri" panose="020F0502020204030204" pitchFamily="34" charset="0"/>
                          <a:cs typeface="Calibri" panose="020F0502020204030204" pitchFamily="34" charset="0"/>
                        </a:rPr>
                        <a:t>Differentiatie</a:t>
                      </a:r>
                      <a:endParaRPr lang="nl-BE" dirty="0">
                        <a:latin typeface="Calibri" panose="020F0502020204030204" pitchFamily="34" charset="0"/>
                        <a:cs typeface="Calibri" panose="020F0502020204030204" pitchFamily="34" charset="0"/>
                      </a:endParaRPr>
                    </a:p>
                  </a:txBody>
                  <a:tcPr/>
                </a:tc>
                <a:tc>
                  <a:txBody>
                    <a:bodyPr/>
                    <a:lstStyle/>
                    <a:p>
                      <a:pPr algn="ctr"/>
                      <a:r>
                        <a:rPr lang="nl-NL" dirty="0">
                          <a:latin typeface="Calibri" panose="020F0502020204030204" pitchFamily="34" charset="0"/>
                          <a:cs typeface="Calibri" panose="020F0502020204030204" pitchFamily="34" charset="0"/>
                        </a:rPr>
                        <a:t>Basisoptie</a:t>
                      </a:r>
                      <a:endParaRPr lang="nl-BE" dirty="0">
                        <a:latin typeface="Calibri" panose="020F0502020204030204" pitchFamily="34" charset="0"/>
                        <a:cs typeface="Calibri" panose="020F0502020204030204" pitchFamily="34" charset="0"/>
                      </a:endParaRPr>
                    </a:p>
                  </a:txBody>
                  <a:tcPr/>
                </a:tc>
                <a:tc>
                  <a:txBody>
                    <a:bodyPr/>
                    <a:lstStyle/>
                    <a:p>
                      <a:pPr algn="ctr"/>
                      <a:endParaRPr lang="nl-BE"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3798083026"/>
                  </a:ext>
                </a:extLst>
              </a:tr>
              <a:tr h="465606">
                <a:tc>
                  <a:txBody>
                    <a:bodyPr/>
                    <a:lstStyle/>
                    <a:p>
                      <a:pPr algn="ctr"/>
                      <a:r>
                        <a:rPr lang="nl-NL" dirty="0">
                          <a:latin typeface="Calibri" panose="020F0502020204030204" pitchFamily="34" charset="0"/>
                          <a:cs typeface="Calibri" panose="020F0502020204030204" pitchFamily="34" charset="0"/>
                        </a:rPr>
                        <a:t>1A en 1B</a:t>
                      </a:r>
                      <a:endParaRPr lang="nl-BE" dirty="0">
                        <a:latin typeface="Calibri" panose="020F0502020204030204" pitchFamily="34" charset="0"/>
                        <a:cs typeface="Calibri" panose="020F0502020204030204" pitchFamily="34" charset="0"/>
                      </a:endParaRPr>
                    </a:p>
                  </a:txBody>
                  <a:tcPr/>
                </a:tc>
                <a:tc>
                  <a:txBody>
                    <a:bodyPr/>
                    <a:lstStyle/>
                    <a:p>
                      <a:pPr algn="ctr"/>
                      <a:r>
                        <a:rPr lang="nl-NL" dirty="0">
                          <a:latin typeface="Calibri" panose="020F0502020204030204" pitchFamily="34" charset="0"/>
                          <a:cs typeface="Calibri" panose="020F0502020204030204" pitchFamily="34" charset="0"/>
                        </a:rPr>
                        <a:t>27 uur</a:t>
                      </a:r>
                      <a:endParaRPr lang="nl-BE" dirty="0">
                        <a:latin typeface="Calibri" panose="020F0502020204030204" pitchFamily="34" charset="0"/>
                        <a:cs typeface="Calibri" panose="020F0502020204030204" pitchFamily="34" charset="0"/>
                      </a:endParaRPr>
                    </a:p>
                  </a:txBody>
                  <a:tcPr/>
                </a:tc>
                <a:tc>
                  <a:txBody>
                    <a:bodyPr/>
                    <a:lstStyle/>
                    <a:p>
                      <a:pPr algn="ctr"/>
                      <a:r>
                        <a:rPr lang="nl-NL" dirty="0">
                          <a:latin typeface="Calibri" panose="020F0502020204030204" pitchFamily="34" charset="0"/>
                          <a:cs typeface="Calibri" panose="020F0502020204030204" pitchFamily="34" charset="0"/>
                        </a:rPr>
                        <a:t>5 uur</a:t>
                      </a:r>
                      <a:endParaRPr lang="nl-BE" dirty="0">
                        <a:latin typeface="Calibri" panose="020F0502020204030204" pitchFamily="34" charset="0"/>
                        <a:cs typeface="Calibri" panose="020F0502020204030204" pitchFamily="34" charset="0"/>
                      </a:endParaRPr>
                    </a:p>
                  </a:txBody>
                  <a:tcPr/>
                </a:tc>
                <a:tc>
                  <a:txBody>
                    <a:bodyPr/>
                    <a:lstStyle/>
                    <a:p>
                      <a:pPr algn="ctr"/>
                      <a:r>
                        <a:rPr lang="nl-NL" dirty="0">
                          <a:latin typeface="Calibri" panose="020F0502020204030204" pitchFamily="34" charset="0"/>
                          <a:cs typeface="Calibri" panose="020F0502020204030204" pitchFamily="34" charset="0"/>
                        </a:rPr>
                        <a:t>-</a:t>
                      </a:r>
                      <a:endParaRPr lang="nl-BE" dirty="0">
                        <a:latin typeface="Calibri" panose="020F0502020204030204" pitchFamily="34" charset="0"/>
                        <a:cs typeface="Calibri" panose="020F0502020204030204" pitchFamily="34" charset="0"/>
                      </a:endParaRPr>
                    </a:p>
                  </a:txBody>
                  <a:tcPr/>
                </a:tc>
                <a:tc>
                  <a:txBody>
                    <a:bodyPr/>
                    <a:lstStyle/>
                    <a:p>
                      <a:pPr algn="ctr"/>
                      <a:r>
                        <a:rPr lang="nl-NL" dirty="0">
                          <a:latin typeface="Calibri" panose="020F0502020204030204" pitchFamily="34" charset="0"/>
                          <a:cs typeface="Calibri" panose="020F0502020204030204" pitchFamily="34" charset="0"/>
                        </a:rPr>
                        <a:t>32 uur</a:t>
                      </a:r>
                      <a:endParaRPr lang="nl-BE"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923095811"/>
                  </a:ext>
                </a:extLst>
              </a:tr>
              <a:tr h="465606">
                <a:tc>
                  <a:txBody>
                    <a:bodyPr/>
                    <a:lstStyle/>
                    <a:p>
                      <a:pPr algn="ctr"/>
                      <a:r>
                        <a:rPr lang="nl-NL" dirty="0">
                          <a:latin typeface="Calibri" panose="020F0502020204030204" pitchFamily="34" charset="0"/>
                          <a:cs typeface="Calibri" panose="020F0502020204030204" pitchFamily="34" charset="0"/>
                        </a:rPr>
                        <a:t>2A</a:t>
                      </a:r>
                      <a:endParaRPr lang="nl-BE" dirty="0">
                        <a:latin typeface="Calibri" panose="020F0502020204030204" pitchFamily="34" charset="0"/>
                        <a:cs typeface="Calibri" panose="020F0502020204030204" pitchFamily="34" charset="0"/>
                      </a:endParaRPr>
                    </a:p>
                  </a:txBody>
                  <a:tcPr/>
                </a:tc>
                <a:tc>
                  <a:txBody>
                    <a:bodyPr/>
                    <a:lstStyle/>
                    <a:p>
                      <a:pPr algn="ctr"/>
                      <a:r>
                        <a:rPr lang="nl-NL" dirty="0">
                          <a:latin typeface="Calibri" panose="020F0502020204030204" pitchFamily="34" charset="0"/>
                          <a:cs typeface="Calibri" panose="020F0502020204030204" pitchFamily="34" charset="0"/>
                        </a:rPr>
                        <a:t>25 uur</a:t>
                      </a:r>
                      <a:endParaRPr lang="nl-BE" dirty="0">
                        <a:latin typeface="Calibri" panose="020F0502020204030204" pitchFamily="34" charset="0"/>
                        <a:cs typeface="Calibri" panose="020F0502020204030204" pitchFamily="34" charset="0"/>
                      </a:endParaRPr>
                    </a:p>
                  </a:txBody>
                  <a:tcPr/>
                </a:tc>
                <a:tc>
                  <a:txBody>
                    <a:bodyPr/>
                    <a:lstStyle/>
                    <a:p>
                      <a:pPr algn="ctr"/>
                      <a:r>
                        <a:rPr lang="nl-NL" dirty="0">
                          <a:latin typeface="Calibri" panose="020F0502020204030204" pitchFamily="34" charset="0"/>
                          <a:cs typeface="Calibri" panose="020F0502020204030204" pitchFamily="34" charset="0"/>
                        </a:rPr>
                        <a:t>2 uur</a:t>
                      </a:r>
                      <a:endParaRPr lang="nl-BE" dirty="0">
                        <a:latin typeface="Calibri" panose="020F0502020204030204" pitchFamily="34" charset="0"/>
                        <a:cs typeface="Calibri" panose="020F0502020204030204" pitchFamily="34" charset="0"/>
                      </a:endParaRPr>
                    </a:p>
                  </a:txBody>
                  <a:tcPr/>
                </a:tc>
                <a:tc>
                  <a:txBody>
                    <a:bodyPr/>
                    <a:lstStyle/>
                    <a:p>
                      <a:pPr algn="ctr"/>
                      <a:r>
                        <a:rPr lang="nl-NL" dirty="0">
                          <a:latin typeface="Calibri" panose="020F0502020204030204" pitchFamily="34" charset="0"/>
                          <a:cs typeface="Calibri" panose="020F0502020204030204" pitchFamily="34" charset="0"/>
                        </a:rPr>
                        <a:t>5 uur</a:t>
                      </a:r>
                      <a:endParaRPr lang="nl-BE" dirty="0">
                        <a:latin typeface="Calibri" panose="020F0502020204030204" pitchFamily="34" charset="0"/>
                        <a:cs typeface="Calibri" panose="020F0502020204030204" pitchFamily="34" charset="0"/>
                      </a:endParaRPr>
                    </a:p>
                  </a:txBody>
                  <a:tcPr/>
                </a:tc>
                <a:tc>
                  <a:txBody>
                    <a:bodyPr/>
                    <a:lstStyle/>
                    <a:p>
                      <a:pPr algn="ctr"/>
                      <a:r>
                        <a:rPr lang="nl-NL" dirty="0">
                          <a:latin typeface="Calibri" panose="020F0502020204030204" pitchFamily="34" charset="0"/>
                          <a:cs typeface="Calibri" panose="020F0502020204030204" pitchFamily="34" charset="0"/>
                        </a:rPr>
                        <a:t>32 uur</a:t>
                      </a:r>
                      <a:endParaRPr lang="nl-BE"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2984104308"/>
                  </a:ext>
                </a:extLst>
              </a:tr>
              <a:tr h="465606">
                <a:tc>
                  <a:txBody>
                    <a:bodyPr/>
                    <a:lstStyle/>
                    <a:p>
                      <a:pPr algn="ctr"/>
                      <a:r>
                        <a:rPr lang="nl-NL" dirty="0">
                          <a:latin typeface="Calibri" panose="020F0502020204030204" pitchFamily="34" charset="0"/>
                          <a:cs typeface="Calibri" panose="020F0502020204030204" pitchFamily="34" charset="0"/>
                        </a:rPr>
                        <a:t>2B</a:t>
                      </a:r>
                      <a:endParaRPr lang="nl-BE" dirty="0">
                        <a:latin typeface="Calibri" panose="020F0502020204030204" pitchFamily="34" charset="0"/>
                        <a:cs typeface="Calibri" panose="020F0502020204030204" pitchFamily="34" charset="0"/>
                      </a:endParaRPr>
                    </a:p>
                  </a:txBody>
                  <a:tcPr/>
                </a:tc>
                <a:tc>
                  <a:txBody>
                    <a:bodyPr/>
                    <a:lstStyle/>
                    <a:p>
                      <a:pPr algn="ctr"/>
                      <a:r>
                        <a:rPr lang="nl-NL" dirty="0">
                          <a:latin typeface="Calibri" panose="020F0502020204030204" pitchFamily="34" charset="0"/>
                          <a:cs typeface="Calibri" panose="020F0502020204030204" pitchFamily="34" charset="0"/>
                        </a:rPr>
                        <a:t>20 uur</a:t>
                      </a:r>
                      <a:endParaRPr lang="nl-BE" dirty="0">
                        <a:latin typeface="Calibri" panose="020F0502020204030204" pitchFamily="34" charset="0"/>
                        <a:cs typeface="Calibri" panose="020F0502020204030204" pitchFamily="34" charset="0"/>
                      </a:endParaRPr>
                    </a:p>
                  </a:txBody>
                  <a:tcPr/>
                </a:tc>
                <a:tc>
                  <a:txBody>
                    <a:bodyPr/>
                    <a:lstStyle/>
                    <a:p>
                      <a:pPr algn="ctr"/>
                      <a:r>
                        <a:rPr lang="nl-NL" dirty="0">
                          <a:latin typeface="Calibri" panose="020F0502020204030204" pitchFamily="34" charset="0"/>
                          <a:cs typeface="Calibri" panose="020F0502020204030204" pitchFamily="34" charset="0"/>
                        </a:rPr>
                        <a:t>2 uur</a:t>
                      </a:r>
                      <a:endParaRPr lang="nl-BE" dirty="0">
                        <a:latin typeface="Calibri" panose="020F0502020204030204" pitchFamily="34" charset="0"/>
                        <a:cs typeface="Calibri" panose="020F0502020204030204" pitchFamily="34" charset="0"/>
                      </a:endParaRPr>
                    </a:p>
                  </a:txBody>
                  <a:tcPr/>
                </a:tc>
                <a:tc>
                  <a:txBody>
                    <a:bodyPr/>
                    <a:lstStyle/>
                    <a:p>
                      <a:pPr algn="ctr"/>
                      <a:r>
                        <a:rPr lang="nl-NL" dirty="0">
                          <a:latin typeface="Calibri" panose="020F0502020204030204" pitchFamily="34" charset="0"/>
                          <a:cs typeface="Calibri" panose="020F0502020204030204" pitchFamily="34" charset="0"/>
                        </a:rPr>
                        <a:t>10 uur</a:t>
                      </a:r>
                      <a:endParaRPr lang="nl-BE" dirty="0">
                        <a:latin typeface="Calibri" panose="020F0502020204030204" pitchFamily="34" charset="0"/>
                        <a:cs typeface="Calibri" panose="020F0502020204030204" pitchFamily="34" charset="0"/>
                      </a:endParaRPr>
                    </a:p>
                  </a:txBody>
                  <a:tcPr/>
                </a:tc>
                <a:tc>
                  <a:txBody>
                    <a:bodyPr/>
                    <a:lstStyle/>
                    <a:p>
                      <a:pPr algn="ctr"/>
                      <a:r>
                        <a:rPr lang="nl-NL" dirty="0">
                          <a:latin typeface="Calibri" panose="020F0502020204030204" pitchFamily="34" charset="0"/>
                          <a:cs typeface="Calibri" panose="020F0502020204030204" pitchFamily="34" charset="0"/>
                        </a:rPr>
                        <a:t>32 uur</a:t>
                      </a:r>
                      <a:endParaRPr lang="nl-BE"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2253188158"/>
                  </a:ext>
                </a:extLst>
              </a:tr>
            </a:tbl>
          </a:graphicData>
        </a:graphic>
      </p:graphicFrame>
      <p:sp>
        <p:nvSpPr>
          <p:cNvPr id="5" name="Tijdelijke aanduiding voor inhoud 4">
            <a:extLst>
              <a:ext uri="{FF2B5EF4-FFF2-40B4-BE49-F238E27FC236}">
                <a16:creationId xmlns:a16="http://schemas.microsoft.com/office/drawing/2014/main" id="{BD9A51AA-C874-4F24-A2BB-7A33BBEF3632}"/>
              </a:ext>
            </a:extLst>
          </p:cNvPr>
          <p:cNvSpPr>
            <a:spLocks noGrp="1"/>
          </p:cNvSpPr>
          <p:nvPr>
            <p:ph sz="half" idx="2"/>
          </p:nvPr>
        </p:nvSpPr>
        <p:spPr>
          <a:xfrm>
            <a:off x="688844" y="4351636"/>
            <a:ext cx="8684796" cy="1616281"/>
          </a:xfrm>
        </p:spPr>
        <p:txBody>
          <a:bodyPr>
            <a:normAutofit/>
          </a:bodyPr>
          <a:lstStyle/>
          <a:p>
            <a:r>
              <a:rPr lang="nl-NL" dirty="0">
                <a:latin typeface="Calibri" panose="020F0502020204030204" pitchFamily="34" charset="0"/>
                <a:cs typeface="Calibri" panose="020F0502020204030204" pitchFamily="34" charset="0"/>
              </a:rPr>
              <a:t>Er wordt verder gebouwd op de leerstof van de lagere school</a:t>
            </a:r>
          </a:p>
          <a:p>
            <a:r>
              <a:rPr lang="nl-NL" dirty="0">
                <a:latin typeface="Calibri" panose="020F0502020204030204" pitchFamily="34" charset="0"/>
                <a:cs typeface="Calibri" panose="020F0502020204030204" pitchFamily="34" charset="0"/>
              </a:rPr>
              <a:t>Doel van een brede eerste graad: interesses en talenten verder ontdekken</a:t>
            </a:r>
          </a:p>
          <a:p>
            <a:pPr lvl="1"/>
            <a:r>
              <a:rPr lang="nl-NL" sz="1800" dirty="0">
                <a:latin typeface="Calibri" panose="020F0502020204030204" pitchFamily="34" charset="0"/>
                <a:cs typeface="Calibri" panose="020F0502020204030204" pitchFamily="34" charset="0"/>
              </a:rPr>
              <a:t>Pas in de tweede graad wordt er gekozen voor een studierichting</a:t>
            </a:r>
          </a:p>
        </p:txBody>
      </p:sp>
      <p:pic>
        <p:nvPicPr>
          <p:cNvPr id="6" name="Afbeelding 5">
            <a:extLst>
              <a:ext uri="{FF2B5EF4-FFF2-40B4-BE49-F238E27FC236}">
                <a16:creationId xmlns:a16="http://schemas.microsoft.com/office/drawing/2014/main" id="{52414F23-B824-46FF-9A20-A9641908F933}"/>
              </a:ext>
            </a:extLst>
          </p:cNvPr>
          <p:cNvPicPr>
            <a:picLocks noChangeAspect="1"/>
          </p:cNvPicPr>
          <p:nvPr/>
        </p:nvPicPr>
        <p:blipFill rotWithShape="1">
          <a:blip r:embed="rId3"/>
          <a:srcRect l="3053" t="10856" r="57829" b="7232"/>
          <a:stretch/>
        </p:blipFill>
        <p:spPr>
          <a:xfrm>
            <a:off x="147705" y="115955"/>
            <a:ext cx="806452" cy="579783"/>
          </a:xfrm>
          <a:prstGeom prst="rect">
            <a:avLst/>
          </a:prstGeom>
          <a:gradFill>
            <a:gsLst>
              <a:gs pos="100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p:spPr>
      </p:pic>
    </p:spTree>
    <p:extLst>
      <p:ext uri="{BB962C8B-B14F-4D97-AF65-F5344CB8AC3E}">
        <p14:creationId xmlns:p14="http://schemas.microsoft.com/office/powerpoint/2010/main" val="39747185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4ACDF46-5452-4542-A31F-40CABAC3A4F4}"/>
              </a:ext>
            </a:extLst>
          </p:cNvPr>
          <p:cNvSpPr>
            <a:spLocks noGrp="1"/>
          </p:cNvSpPr>
          <p:nvPr>
            <p:ph type="ctrTitle"/>
          </p:nvPr>
        </p:nvSpPr>
        <p:spPr/>
        <p:txBody>
          <a:bodyPr/>
          <a:lstStyle/>
          <a:p>
            <a:pPr algn="ctr"/>
            <a:r>
              <a:rPr lang="nl-NL" dirty="0">
                <a:solidFill>
                  <a:schemeClr val="accent5">
                    <a:lumMod val="75000"/>
                  </a:schemeClr>
                </a:solidFill>
                <a:latin typeface="Calibri" panose="020F0502020204030204" pitchFamily="34" charset="0"/>
                <a:cs typeface="Calibri" panose="020F0502020204030204" pitchFamily="34" charset="0"/>
              </a:rPr>
              <a:t>A Stroom: 1</a:t>
            </a:r>
            <a:r>
              <a:rPr lang="nl-NL" baseline="30000" dirty="0">
                <a:solidFill>
                  <a:schemeClr val="accent5">
                    <a:lumMod val="75000"/>
                  </a:schemeClr>
                </a:solidFill>
                <a:latin typeface="Calibri" panose="020F0502020204030204" pitchFamily="34" charset="0"/>
                <a:cs typeface="Calibri" panose="020F0502020204030204" pitchFamily="34" charset="0"/>
              </a:rPr>
              <a:t>e</a:t>
            </a:r>
            <a:r>
              <a:rPr lang="nl-NL" dirty="0">
                <a:solidFill>
                  <a:schemeClr val="accent5">
                    <a:lumMod val="75000"/>
                  </a:schemeClr>
                </a:solidFill>
                <a:latin typeface="Calibri" panose="020F0502020204030204" pitchFamily="34" charset="0"/>
                <a:cs typeface="Calibri" panose="020F0502020204030204" pitchFamily="34" charset="0"/>
              </a:rPr>
              <a:t> en 2</a:t>
            </a:r>
            <a:r>
              <a:rPr lang="nl-NL" baseline="30000" dirty="0">
                <a:solidFill>
                  <a:schemeClr val="accent5">
                    <a:lumMod val="75000"/>
                  </a:schemeClr>
                </a:solidFill>
                <a:latin typeface="Calibri" panose="020F0502020204030204" pitchFamily="34" charset="0"/>
                <a:cs typeface="Calibri" panose="020F0502020204030204" pitchFamily="34" charset="0"/>
              </a:rPr>
              <a:t>e</a:t>
            </a:r>
            <a:r>
              <a:rPr lang="nl-NL" dirty="0">
                <a:solidFill>
                  <a:schemeClr val="accent5">
                    <a:lumMod val="75000"/>
                  </a:schemeClr>
                </a:solidFill>
                <a:latin typeface="Calibri" panose="020F0502020204030204" pitchFamily="34" charset="0"/>
                <a:cs typeface="Calibri" panose="020F0502020204030204" pitchFamily="34" charset="0"/>
              </a:rPr>
              <a:t> jaar</a:t>
            </a:r>
            <a:endParaRPr lang="nl-BE" dirty="0">
              <a:solidFill>
                <a:schemeClr val="accent5">
                  <a:lumMod val="75000"/>
                </a:schemeClr>
              </a:solidFill>
              <a:latin typeface="Calibri" panose="020F0502020204030204" pitchFamily="34" charset="0"/>
              <a:cs typeface="Calibri" panose="020F0502020204030204" pitchFamily="34" charset="0"/>
            </a:endParaRPr>
          </a:p>
        </p:txBody>
      </p:sp>
      <p:sp>
        <p:nvSpPr>
          <p:cNvPr id="3" name="Ondertitel 2">
            <a:extLst>
              <a:ext uri="{FF2B5EF4-FFF2-40B4-BE49-F238E27FC236}">
                <a16:creationId xmlns:a16="http://schemas.microsoft.com/office/drawing/2014/main" id="{E367E9E1-A4E9-46C2-A10F-8F767AA04558}"/>
              </a:ext>
            </a:extLst>
          </p:cNvPr>
          <p:cNvSpPr>
            <a:spLocks noGrp="1"/>
          </p:cNvSpPr>
          <p:nvPr>
            <p:ph type="subTitle" idx="1"/>
          </p:nvPr>
        </p:nvSpPr>
        <p:spPr/>
        <p:txBody>
          <a:bodyPr/>
          <a:lstStyle/>
          <a:p>
            <a:pPr algn="ctr"/>
            <a:r>
              <a:rPr lang="nl-NL" dirty="0">
                <a:latin typeface="Calibri" panose="020F0502020204030204" pitchFamily="34" charset="0"/>
                <a:cs typeface="Calibri" panose="020F0502020204030204" pitchFamily="34" charset="0"/>
              </a:rPr>
              <a:t>Basisvorming + keuzegedeelte</a:t>
            </a:r>
            <a:endParaRPr lang="nl-BE" dirty="0">
              <a:latin typeface="Calibri" panose="020F0502020204030204" pitchFamily="34" charset="0"/>
              <a:cs typeface="Calibri" panose="020F0502020204030204" pitchFamily="34" charset="0"/>
            </a:endParaRPr>
          </a:p>
        </p:txBody>
      </p:sp>
      <p:pic>
        <p:nvPicPr>
          <p:cNvPr id="4" name="Afbeelding 3">
            <a:extLst>
              <a:ext uri="{FF2B5EF4-FFF2-40B4-BE49-F238E27FC236}">
                <a16:creationId xmlns:a16="http://schemas.microsoft.com/office/drawing/2014/main" id="{5284C49D-6836-4460-90BE-6146146B5D99}"/>
              </a:ext>
            </a:extLst>
          </p:cNvPr>
          <p:cNvPicPr>
            <a:picLocks noChangeAspect="1"/>
          </p:cNvPicPr>
          <p:nvPr/>
        </p:nvPicPr>
        <p:blipFill rotWithShape="1">
          <a:blip r:embed="rId3"/>
          <a:srcRect l="3053" t="10856" r="57829" b="7232"/>
          <a:stretch/>
        </p:blipFill>
        <p:spPr>
          <a:xfrm>
            <a:off x="813626" y="337929"/>
            <a:ext cx="1719469" cy="1243455"/>
          </a:xfrm>
          <a:prstGeom prst="rect">
            <a:avLst/>
          </a:prstGeom>
          <a:gradFill>
            <a:gsLst>
              <a:gs pos="100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p:spPr>
      </p:pic>
    </p:spTree>
    <p:extLst>
      <p:ext uri="{BB962C8B-B14F-4D97-AF65-F5344CB8AC3E}">
        <p14:creationId xmlns:p14="http://schemas.microsoft.com/office/powerpoint/2010/main" val="25102306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5717470-90EF-4D77-8253-E6477F3C9FB9}"/>
              </a:ext>
            </a:extLst>
          </p:cNvPr>
          <p:cNvSpPr>
            <a:spLocks noGrp="1"/>
          </p:cNvSpPr>
          <p:nvPr>
            <p:ph type="title"/>
          </p:nvPr>
        </p:nvSpPr>
        <p:spPr>
          <a:xfrm>
            <a:off x="677334" y="609600"/>
            <a:ext cx="8596668" cy="881849"/>
          </a:xfrm>
        </p:spPr>
        <p:txBody>
          <a:bodyPr>
            <a:normAutofit/>
          </a:bodyPr>
          <a:lstStyle/>
          <a:p>
            <a:r>
              <a:rPr lang="nl-NL" dirty="0">
                <a:solidFill>
                  <a:schemeClr val="accent5">
                    <a:lumMod val="75000"/>
                  </a:schemeClr>
                </a:solidFill>
                <a:latin typeface="Calibri" panose="020F0502020204030204" pitchFamily="34" charset="0"/>
                <a:cs typeface="Calibri" panose="020F0502020204030204" pitchFamily="34" charset="0"/>
              </a:rPr>
              <a:t>Basisvorming in </a:t>
            </a:r>
            <a:r>
              <a:rPr lang="nl-NL" b="1" u="sng" dirty="0">
                <a:solidFill>
                  <a:schemeClr val="accent5">
                    <a:lumMod val="75000"/>
                  </a:schemeClr>
                </a:solidFill>
                <a:latin typeface="Calibri" panose="020F0502020204030204" pitchFamily="34" charset="0"/>
                <a:cs typeface="Calibri" panose="020F0502020204030204" pitchFamily="34" charset="0"/>
              </a:rPr>
              <a:t>1A</a:t>
            </a:r>
            <a:r>
              <a:rPr lang="nl-NL" dirty="0">
                <a:solidFill>
                  <a:schemeClr val="accent5">
                    <a:lumMod val="75000"/>
                  </a:schemeClr>
                </a:solidFill>
                <a:latin typeface="Calibri" panose="020F0502020204030204" pitchFamily="34" charset="0"/>
                <a:cs typeface="Calibri" panose="020F0502020204030204" pitchFamily="34" charset="0"/>
              </a:rPr>
              <a:t> (27 uur)</a:t>
            </a:r>
            <a:endParaRPr lang="nl-BE" dirty="0">
              <a:solidFill>
                <a:schemeClr val="accent5">
                  <a:lumMod val="75000"/>
                </a:schemeClr>
              </a:solidFill>
              <a:latin typeface="Calibri" panose="020F0502020204030204" pitchFamily="34" charset="0"/>
              <a:cs typeface="Calibri" panose="020F0502020204030204" pitchFamily="34" charset="0"/>
            </a:endParaRPr>
          </a:p>
        </p:txBody>
      </p:sp>
      <p:sp>
        <p:nvSpPr>
          <p:cNvPr id="3" name="Tijdelijke aanduiding voor inhoud 2">
            <a:extLst>
              <a:ext uri="{FF2B5EF4-FFF2-40B4-BE49-F238E27FC236}">
                <a16:creationId xmlns:a16="http://schemas.microsoft.com/office/drawing/2014/main" id="{E7D75636-9640-4B5B-9C9C-32104947911F}"/>
              </a:ext>
            </a:extLst>
          </p:cNvPr>
          <p:cNvSpPr>
            <a:spLocks noGrp="1"/>
          </p:cNvSpPr>
          <p:nvPr>
            <p:ph idx="1"/>
          </p:nvPr>
        </p:nvSpPr>
        <p:spPr>
          <a:xfrm>
            <a:off x="677334" y="1491449"/>
            <a:ext cx="8596668" cy="4549913"/>
          </a:xfrm>
        </p:spPr>
        <p:txBody>
          <a:bodyPr/>
          <a:lstStyle/>
          <a:p>
            <a:r>
              <a:rPr lang="nl-BE" dirty="0">
                <a:latin typeface="Calibri" panose="020F0502020204030204" pitchFamily="34" charset="0"/>
                <a:cs typeface="Calibri" panose="020F0502020204030204" pitchFamily="34" charset="0"/>
              </a:rPr>
              <a:t>Werken aan de eindtermen</a:t>
            </a:r>
          </a:p>
          <a:p>
            <a:r>
              <a:rPr lang="nl-BE" dirty="0">
                <a:latin typeface="Calibri" panose="020F0502020204030204" pitchFamily="34" charset="0"/>
                <a:cs typeface="Calibri" panose="020F0502020204030204" pitchFamily="34" charset="0"/>
              </a:rPr>
              <a:t>Scholen bepalen zelf via welke vakken ze dit doen</a:t>
            </a:r>
          </a:p>
          <a:p>
            <a:r>
              <a:rPr lang="nl-NL" dirty="0">
                <a:latin typeface="Calibri" panose="020F0502020204030204" pitchFamily="34" charset="0"/>
                <a:cs typeface="Calibri" panose="020F0502020204030204" pitchFamily="34" charset="0"/>
              </a:rPr>
              <a:t>Voorbeeld:</a:t>
            </a:r>
          </a:p>
        </p:txBody>
      </p:sp>
      <p:graphicFrame>
        <p:nvGraphicFramePr>
          <p:cNvPr id="5" name="Tabel 5">
            <a:extLst>
              <a:ext uri="{FF2B5EF4-FFF2-40B4-BE49-F238E27FC236}">
                <a16:creationId xmlns:a16="http://schemas.microsoft.com/office/drawing/2014/main" id="{E351A19B-EC1A-4485-B189-10BA79104760}"/>
              </a:ext>
            </a:extLst>
          </p:cNvPr>
          <p:cNvGraphicFramePr>
            <a:graphicFrameLocks noGrp="1"/>
          </p:cNvGraphicFramePr>
          <p:nvPr>
            <p:extLst>
              <p:ext uri="{D42A27DB-BD31-4B8C-83A1-F6EECF244321}">
                <p14:modId xmlns:p14="http://schemas.microsoft.com/office/powerpoint/2010/main" val="2973503560"/>
              </p:ext>
            </p:extLst>
          </p:nvPr>
        </p:nvGraphicFramePr>
        <p:xfrm>
          <a:off x="671087" y="2814250"/>
          <a:ext cx="8801387" cy="2926080"/>
        </p:xfrm>
        <a:graphic>
          <a:graphicData uri="http://schemas.openxmlformats.org/drawingml/2006/table">
            <a:tbl>
              <a:tblPr firstRow="1" bandRow="1">
                <a:tableStyleId>{5C22544A-7EE6-4342-B048-85BDC9FD1C3A}</a:tableStyleId>
              </a:tblPr>
              <a:tblGrid>
                <a:gridCol w="3459020">
                  <a:extLst>
                    <a:ext uri="{9D8B030D-6E8A-4147-A177-3AD203B41FA5}">
                      <a16:colId xmlns:a16="http://schemas.microsoft.com/office/drawing/2014/main" val="1117564752"/>
                    </a:ext>
                  </a:extLst>
                </a:gridCol>
                <a:gridCol w="943112">
                  <a:extLst>
                    <a:ext uri="{9D8B030D-6E8A-4147-A177-3AD203B41FA5}">
                      <a16:colId xmlns:a16="http://schemas.microsoft.com/office/drawing/2014/main" val="44753996"/>
                    </a:ext>
                  </a:extLst>
                </a:gridCol>
                <a:gridCol w="3457573">
                  <a:extLst>
                    <a:ext uri="{9D8B030D-6E8A-4147-A177-3AD203B41FA5}">
                      <a16:colId xmlns:a16="http://schemas.microsoft.com/office/drawing/2014/main" val="1970581552"/>
                    </a:ext>
                  </a:extLst>
                </a:gridCol>
                <a:gridCol w="941682">
                  <a:extLst>
                    <a:ext uri="{9D8B030D-6E8A-4147-A177-3AD203B41FA5}">
                      <a16:colId xmlns:a16="http://schemas.microsoft.com/office/drawing/2014/main" val="2658495006"/>
                    </a:ext>
                  </a:extLst>
                </a:gridCol>
              </a:tblGrid>
              <a:tr h="345116">
                <a:tc>
                  <a:txBody>
                    <a:bodyPr/>
                    <a:lstStyle/>
                    <a:p>
                      <a:pPr algn="ctr"/>
                      <a:r>
                        <a:rPr lang="nl-NL" b="0" dirty="0">
                          <a:solidFill>
                            <a:schemeClr val="tx1"/>
                          </a:solidFill>
                          <a:latin typeface="Calibri" panose="020F0502020204030204" pitchFamily="34" charset="0"/>
                          <a:cs typeface="Calibri" panose="020F0502020204030204" pitchFamily="34" charset="0"/>
                        </a:rPr>
                        <a:t>Vak</a:t>
                      </a:r>
                      <a:endParaRPr lang="nl-BE" b="0" dirty="0">
                        <a:solidFill>
                          <a:schemeClr val="tx1"/>
                        </a:solidFill>
                        <a:latin typeface="Calibri" panose="020F0502020204030204" pitchFamily="34" charset="0"/>
                        <a:cs typeface="Calibri" panose="020F0502020204030204" pitchFamily="34" charset="0"/>
                      </a:endParaRPr>
                    </a:p>
                  </a:txBody>
                  <a:tcPr/>
                </a:tc>
                <a:tc>
                  <a:txBody>
                    <a:bodyPr/>
                    <a:lstStyle/>
                    <a:p>
                      <a:pPr algn="ctr"/>
                      <a:r>
                        <a:rPr lang="nl-NL" b="0" dirty="0">
                          <a:solidFill>
                            <a:schemeClr val="tx1"/>
                          </a:solidFill>
                          <a:latin typeface="Calibri" panose="020F0502020204030204" pitchFamily="34" charset="0"/>
                          <a:cs typeface="Calibri" panose="020F0502020204030204" pitchFamily="34" charset="0"/>
                        </a:rPr>
                        <a:t>Uur</a:t>
                      </a:r>
                      <a:endParaRPr lang="nl-BE" b="0" dirty="0">
                        <a:solidFill>
                          <a:schemeClr val="tx1"/>
                        </a:solidFill>
                        <a:latin typeface="Calibri" panose="020F0502020204030204" pitchFamily="34" charset="0"/>
                        <a:cs typeface="Calibri" panose="020F0502020204030204" pitchFamily="34" charset="0"/>
                      </a:endParaRPr>
                    </a:p>
                  </a:txBody>
                  <a:tcPr/>
                </a:tc>
                <a:tc>
                  <a:txBody>
                    <a:bodyPr/>
                    <a:lstStyle/>
                    <a:p>
                      <a:pPr algn="ctr"/>
                      <a:r>
                        <a:rPr lang="nl-NL" b="0" dirty="0">
                          <a:solidFill>
                            <a:schemeClr val="tx1"/>
                          </a:solidFill>
                          <a:latin typeface="Calibri" panose="020F0502020204030204" pitchFamily="34" charset="0"/>
                          <a:cs typeface="Calibri" panose="020F0502020204030204" pitchFamily="34" charset="0"/>
                        </a:rPr>
                        <a:t>Vak</a:t>
                      </a:r>
                      <a:endParaRPr lang="nl-BE" b="0" dirty="0">
                        <a:solidFill>
                          <a:schemeClr val="tx1"/>
                        </a:solidFill>
                        <a:latin typeface="Calibri" panose="020F0502020204030204" pitchFamily="34" charset="0"/>
                        <a:cs typeface="Calibri" panose="020F0502020204030204" pitchFamily="34" charset="0"/>
                      </a:endParaRPr>
                    </a:p>
                  </a:txBody>
                  <a:tcPr/>
                </a:tc>
                <a:tc>
                  <a:txBody>
                    <a:bodyPr/>
                    <a:lstStyle/>
                    <a:p>
                      <a:pPr algn="ctr"/>
                      <a:r>
                        <a:rPr lang="nl-NL" b="0" dirty="0">
                          <a:solidFill>
                            <a:schemeClr val="tx1"/>
                          </a:solidFill>
                          <a:latin typeface="Calibri" panose="020F0502020204030204" pitchFamily="34" charset="0"/>
                          <a:cs typeface="Calibri" panose="020F0502020204030204" pitchFamily="34" charset="0"/>
                        </a:rPr>
                        <a:t>Uur </a:t>
                      </a:r>
                      <a:endParaRPr lang="nl-BE" b="0" dirty="0">
                        <a:solidFill>
                          <a:schemeClr val="tx1"/>
                        </a:solidFill>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584299424"/>
                  </a:ext>
                </a:extLst>
              </a:tr>
              <a:tr h="345116">
                <a:tc>
                  <a:txBody>
                    <a:bodyPr/>
                    <a:lstStyle/>
                    <a:p>
                      <a:r>
                        <a:rPr lang="nl-NL" dirty="0">
                          <a:latin typeface="Calibri" panose="020F0502020204030204" pitchFamily="34" charset="0"/>
                          <a:cs typeface="Calibri" panose="020F0502020204030204" pitchFamily="34" charset="0"/>
                        </a:rPr>
                        <a:t>Aardrijkskunde</a:t>
                      </a:r>
                      <a:endParaRPr lang="nl-BE" dirty="0">
                        <a:latin typeface="Calibri" panose="020F0502020204030204" pitchFamily="34" charset="0"/>
                        <a:cs typeface="Calibri" panose="020F0502020204030204" pitchFamily="34" charset="0"/>
                      </a:endParaRPr>
                    </a:p>
                  </a:txBody>
                  <a:tcPr/>
                </a:tc>
                <a:tc>
                  <a:txBody>
                    <a:bodyPr/>
                    <a:lstStyle/>
                    <a:p>
                      <a:pPr algn="ctr"/>
                      <a:r>
                        <a:rPr lang="nl-NL" dirty="0">
                          <a:latin typeface="Calibri" panose="020F0502020204030204" pitchFamily="34" charset="0"/>
                          <a:cs typeface="Calibri" panose="020F0502020204030204" pitchFamily="34" charset="0"/>
                        </a:rPr>
                        <a:t>2</a:t>
                      </a:r>
                      <a:endParaRPr lang="nl-BE" dirty="0">
                        <a:latin typeface="Calibri" panose="020F0502020204030204" pitchFamily="34" charset="0"/>
                        <a:cs typeface="Calibri" panose="020F0502020204030204" pitchFamily="34" charset="0"/>
                      </a:endParaRPr>
                    </a:p>
                  </a:txBody>
                  <a:tcPr/>
                </a:tc>
                <a:tc>
                  <a:txBody>
                    <a:bodyPr/>
                    <a:lstStyle/>
                    <a:p>
                      <a:r>
                        <a:rPr lang="nl-NL" dirty="0">
                          <a:latin typeface="Calibri" panose="020F0502020204030204" pitchFamily="34" charset="0"/>
                          <a:cs typeface="Calibri" panose="020F0502020204030204" pitchFamily="34" charset="0"/>
                        </a:rPr>
                        <a:t>Mens &amp; samenleving</a:t>
                      </a:r>
                      <a:endParaRPr lang="nl-BE" dirty="0">
                        <a:latin typeface="Calibri" panose="020F0502020204030204" pitchFamily="34" charset="0"/>
                        <a:cs typeface="Calibri" panose="020F0502020204030204" pitchFamily="34" charset="0"/>
                      </a:endParaRPr>
                    </a:p>
                  </a:txBody>
                  <a:tcPr/>
                </a:tc>
                <a:tc>
                  <a:txBody>
                    <a:bodyPr/>
                    <a:lstStyle/>
                    <a:p>
                      <a:pPr algn="ctr"/>
                      <a:r>
                        <a:rPr lang="nl-NL" dirty="0">
                          <a:latin typeface="Calibri" panose="020F0502020204030204" pitchFamily="34" charset="0"/>
                          <a:cs typeface="Calibri" panose="020F0502020204030204" pitchFamily="34" charset="0"/>
                        </a:rPr>
                        <a:t>2</a:t>
                      </a:r>
                      <a:endParaRPr lang="nl-BE"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221920647"/>
                  </a:ext>
                </a:extLst>
              </a:tr>
              <a:tr h="345116">
                <a:tc>
                  <a:txBody>
                    <a:bodyPr/>
                    <a:lstStyle/>
                    <a:p>
                      <a:r>
                        <a:rPr lang="nl-NL" dirty="0">
                          <a:latin typeface="Calibri" panose="020F0502020204030204" pitchFamily="34" charset="0"/>
                          <a:cs typeface="Calibri" panose="020F0502020204030204" pitchFamily="34" charset="0"/>
                        </a:rPr>
                        <a:t>Beeld</a:t>
                      </a:r>
                      <a:endParaRPr lang="nl-BE" dirty="0">
                        <a:latin typeface="Calibri" panose="020F0502020204030204" pitchFamily="34" charset="0"/>
                        <a:cs typeface="Calibri" panose="020F0502020204030204" pitchFamily="34" charset="0"/>
                      </a:endParaRPr>
                    </a:p>
                  </a:txBody>
                  <a:tcPr/>
                </a:tc>
                <a:tc>
                  <a:txBody>
                    <a:bodyPr/>
                    <a:lstStyle/>
                    <a:p>
                      <a:pPr algn="ctr"/>
                      <a:r>
                        <a:rPr lang="nl-NL" dirty="0">
                          <a:latin typeface="Calibri" panose="020F0502020204030204" pitchFamily="34" charset="0"/>
                          <a:cs typeface="Calibri" panose="020F0502020204030204" pitchFamily="34" charset="0"/>
                        </a:rPr>
                        <a:t>1</a:t>
                      </a:r>
                      <a:endParaRPr lang="nl-BE" dirty="0">
                        <a:latin typeface="Calibri" panose="020F0502020204030204" pitchFamily="34" charset="0"/>
                        <a:cs typeface="Calibri" panose="020F0502020204030204" pitchFamily="34" charset="0"/>
                      </a:endParaRPr>
                    </a:p>
                  </a:txBody>
                  <a:tcPr/>
                </a:tc>
                <a:tc>
                  <a:txBody>
                    <a:bodyPr/>
                    <a:lstStyle/>
                    <a:p>
                      <a:r>
                        <a:rPr lang="nl-NL" dirty="0">
                          <a:latin typeface="Calibri" panose="020F0502020204030204" pitchFamily="34" charset="0"/>
                          <a:cs typeface="Calibri" panose="020F0502020204030204" pitchFamily="34" charset="0"/>
                        </a:rPr>
                        <a:t>Muziek</a:t>
                      </a:r>
                      <a:endParaRPr lang="nl-BE" dirty="0">
                        <a:latin typeface="Calibri" panose="020F0502020204030204" pitchFamily="34" charset="0"/>
                        <a:cs typeface="Calibri" panose="020F0502020204030204" pitchFamily="34" charset="0"/>
                      </a:endParaRPr>
                    </a:p>
                  </a:txBody>
                  <a:tcPr/>
                </a:tc>
                <a:tc>
                  <a:txBody>
                    <a:bodyPr/>
                    <a:lstStyle/>
                    <a:p>
                      <a:pPr algn="ctr"/>
                      <a:r>
                        <a:rPr lang="nl-NL" dirty="0">
                          <a:latin typeface="Calibri" panose="020F0502020204030204" pitchFamily="34" charset="0"/>
                          <a:cs typeface="Calibri" panose="020F0502020204030204" pitchFamily="34" charset="0"/>
                        </a:rPr>
                        <a:t>1</a:t>
                      </a:r>
                      <a:endParaRPr lang="nl-BE"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2750255539"/>
                  </a:ext>
                </a:extLst>
              </a:tr>
              <a:tr h="345116">
                <a:tc>
                  <a:txBody>
                    <a:bodyPr/>
                    <a:lstStyle/>
                    <a:p>
                      <a:r>
                        <a:rPr lang="nl-NL" dirty="0">
                          <a:latin typeface="Calibri" panose="020F0502020204030204" pitchFamily="34" charset="0"/>
                          <a:cs typeface="Calibri" panose="020F0502020204030204" pitchFamily="34" charset="0"/>
                        </a:rPr>
                        <a:t>Frans</a:t>
                      </a:r>
                      <a:endParaRPr lang="nl-BE" dirty="0">
                        <a:latin typeface="Calibri" panose="020F0502020204030204" pitchFamily="34" charset="0"/>
                        <a:cs typeface="Calibri" panose="020F0502020204030204" pitchFamily="34" charset="0"/>
                      </a:endParaRPr>
                    </a:p>
                  </a:txBody>
                  <a:tcPr/>
                </a:tc>
                <a:tc>
                  <a:txBody>
                    <a:bodyPr/>
                    <a:lstStyle/>
                    <a:p>
                      <a:pPr algn="ctr"/>
                      <a:r>
                        <a:rPr lang="nl-NL" dirty="0">
                          <a:latin typeface="Calibri" panose="020F0502020204030204" pitchFamily="34" charset="0"/>
                          <a:cs typeface="Calibri" panose="020F0502020204030204" pitchFamily="34" charset="0"/>
                        </a:rPr>
                        <a:t>4</a:t>
                      </a:r>
                      <a:endParaRPr lang="nl-BE" dirty="0">
                        <a:latin typeface="Calibri" panose="020F0502020204030204" pitchFamily="34" charset="0"/>
                        <a:cs typeface="Calibri" panose="020F0502020204030204" pitchFamily="34" charset="0"/>
                      </a:endParaRPr>
                    </a:p>
                  </a:txBody>
                  <a:tcPr/>
                </a:tc>
                <a:tc>
                  <a:txBody>
                    <a:bodyPr/>
                    <a:lstStyle/>
                    <a:p>
                      <a:r>
                        <a:rPr lang="nl-NL" dirty="0">
                          <a:latin typeface="Calibri" panose="020F0502020204030204" pitchFamily="34" charset="0"/>
                          <a:cs typeface="Calibri" panose="020F0502020204030204" pitchFamily="34" charset="0"/>
                        </a:rPr>
                        <a:t>Natuurwetenschappen</a:t>
                      </a:r>
                      <a:endParaRPr lang="nl-BE" dirty="0">
                        <a:latin typeface="Calibri" panose="020F0502020204030204" pitchFamily="34" charset="0"/>
                        <a:cs typeface="Calibri" panose="020F0502020204030204" pitchFamily="34" charset="0"/>
                      </a:endParaRPr>
                    </a:p>
                  </a:txBody>
                  <a:tcPr/>
                </a:tc>
                <a:tc>
                  <a:txBody>
                    <a:bodyPr/>
                    <a:lstStyle/>
                    <a:p>
                      <a:pPr algn="ctr"/>
                      <a:r>
                        <a:rPr lang="nl-NL" dirty="0">
                          <a:latin typeface="Calibri" panose="020F0502020204030204" pitchFamily="34" charset="0"/>
                          <a:cs typeface="Calibri" panose="020F0502020204030204" pitchFamily="34" charset="0"/>
                        </a:rPr>
                        <a:t>2</a:t>
                      </a:r>
                      <a:endParaRPr lang="nl-BE"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810261984"/>
                  </a:ext>
                </a:extLst>
              </a:tr>
              <a:tr h="345116">
                <a:tc>
                  <a:txBody>
                    <a:bodyPr/>
                    <a:lstStyle/>
                    <a:p>
                      <a:r>
                        <a:rPr lang="nl-NL" dirty="0">
                          <a:latin typeface="Calibri" panose="020F0502020204030204" pitchFamily="34" charset="0"/>
                          <a:cs typeface="Calibri" panose="020F0502020204030204" pitchFamily="34" charset="0"/>
                        </a:rPr>
                        <a:t>Geschiedenis</a:t>
                      </a:r>
                      <a:endParaRPr lang="nl-BE" dirty="0">
                        <a:latin typeface="Calibri" panose="020F0502020204030204" pitchFamily="34" charset="0"/>
                        <a:cs typeface="Calibri" panose="020F0502020204030204" pitchFamily="34" charset="0"/>
                      </a:endParaRPr>
                    </a:p>
                  </a:txBody>
                  <a:tcPr/>
                </a:tc>
                <a:tc>
                  <a:txBody>
                    <a:bodyPr/>
                    <a:lstStyle/>
                    <a:p>
                      <a:pPr algn="ctr"/>
                      <a:r>
                        <a:rPr lang="nl-NL" dirty="0">
                          <a:latin typeface="Calibri" panose="020F0502020204030204" pitchFamily="34" charset="0"/>
                          <a:cs typeface="Calibri" panose="020F0502020204030204" pitchFamily="34" charset="0"/>
                        </a:rPr>
                        <a:t>1</a:t>
                      </a:r>
                      <a:endParaRPr lang="nl-BE" dirty="0">
                        <a:latin typeface="Calibri" panose="020F0502020204030204" pitchFamily="34" charset="0"/>
                        <a:cs typeface="Calibri" panose="020F0502020204030204" pitchFamily="34" charset="0"/>
                      </a:endParaRPr>
                    </a:p>
                  </a:txBody>
                  <a:tcPr/>
                </a:tc>
                <a:tc>
                  <a:txBody>
                    <a:bodyPr/>
                    <a:lstStyle/>
                    <a:p>
                      <a:r>
                        <a:rPr lang="nl-NL" dirty="0">
                          <a:latin typeface="Calibri" panose="020F0502020204030204" pitchFamily="34" charset="0"/>
                          <a:cs typeface="Calibri" panose="020F0502020204030204" pitchFamily="34" charset="0"/>
                        </a:rPr>
                        <a:t>Nederlands</a:t>
                      </a:r>
                      <a:endParaRPr lang="nl-BE" dirty="0">
                        <a:latin typeface="Calibri" panose="020F0502020204030204" pitchFamily="34" charset="0"/>
                        <a:cs typeface="Calibri" panose="020F0502020204030204" pitchFamily="34" charset="0"/>
                      </a:endParaRPr>
                    </a:p>
                  </a:txBody>
                  <a:tcPr/>
                </a:tc>
                <a:tc>
                  <a:txBody>
                    <a:bodyPr/>
                    <a:lstStyle/>
                    <a:p>
                      <a:pPr algn="ctr"/>
                      <a:r>
                        <a:rPr lang="nl-NL" dirty="0">
                          <a:latin typeface="Calibri" panose="020F0502020204030204" pitchFamily="34" charset="0"/>
                          <a:cs typeface="Calibri" panose="020F0502020204030204" pitchFamily="34" charset="0"/>
                        </a:rPr>
                        <a:t>4</a:t>
                      </a:r>
                      <a:endParaRPr lang="nl-BE"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3269020203"/>
                  </a:ext>
                </a:extLst>
              </a:tr>
              <a:tr h="345116">
                <a:tc>
                  <a:txBody>
                    <a:bodyPr/>
                    <a:lstStyle/>
                    <a:p>
                      <a:r>
                        <a:rPr lang="nl-NL" dirty="0">
                          <a:latin typeface="Calibri" panose="020F0502020204030204" pitchFamily="34" charset="0"/>
                          <a:cs typeface="Calibri" panose="020F0502020204030204" pitchFamily="34" charset="0"/>
                        </a:rPr>
                        <a:t>Godsdienst</a:t>
                      </a:r>
                      <a:endParaRPr lang="nl-BE" dirty="0">
                        <a:latin typeface="Calibri" panose="020F0502020204030204" pitchFamily="34" charset="0"/>
                        <a:cs typeface="Calibri" panose="020F0502020204030204" pitchFamily="34" charset="0"/>
                      </a:endParaRPr>
                    </a:p>
                  </a:txBody>
                  <a:tcPr/>
                </a:tc>
                <a:tc>
                  <a:txBody>
                    <a:bodyPr/>
                    <a:lstStyle/>
                    <a:p>
                      <a:pPr algn="ctr"/>
                      <a:r>
                        <a:rPr lang="nl-NL" dirty="0">
                          <a:latin typeface="Calibri" panose="020F0502020204030204" pitchFamily="34" charset="0"/>
                          <a:cs typeface="Calibri" panose="020F0502020204030204" pitchFamily="34" charset="0"/>
                        </a:rPr>
                        <a:t>2</a:t>
                      </a:r>
                      <a:endParaRPr lang="nl-BE" dirty="0">
                        <a:latin typeface="Calibri" panose="020F0502020204030204" pitchFamily="34" charset="0"/>
                        <a:cs typeface="Calibri" panose="020F0502020204030204" pitchFamily="34" charset="0"/>
                      </a:endParaRPr>
                    </a:p>
                  </a:txBody>
                  <a:tcPr/>
                </a:tc>
                <a:tc>
                  <a:txBody>
                    <a:bodyPr/>
                    <a:lstStyle/>
                    <a:p>
                      <a:r>
                        <a:rPr lang="nl-NL" dirty="0">
                          <a:latin typeface="Calibri" panose="020F0502020204030204" pitchFamily="34" charset="0"/>
                          <a:cs typeface="Calibri" panose="020F0502020204030204" pitchFamily="34" charset="0"/>
                        </a:rPr>
                        <a:t>Techniek</a:t>
                      </a:r>
                      <a:endParaRPr lang="nl-BE" dirty="0">
                        <a:latin typeface="Calibri" panose="020F0502020204030204" pitchFamily="34" charset="0"/>
                        <a:cs typeface="Calibri" panose="020F0502020204030204" pitchFamily="34" charset="0"/>
                      </a:endParaRPr>
                    </a:p>
                  </a:txBody>
                  <a:tcPr/>
                </a:tc>
                <a:tc>
                  <a:txBody>
                    <a:bodyPr/>
                    <a:lstStyle/>
                    <a:p>
                      <a:pPr algn="ctr"/>
                      <a:r>
                        <a:rPr lang="nl-NL" dirty="0">
                          <a:latin typeface="Calibri" panose="020F0502020204030204" pitchFamily="34" charset="0"/>
                          <a:cs typeface="Calibri" panose="020F0502020204030204" pitchFamily="34" charset="0"/>
                        </a:rPr>
                        <a:t>2</a:t>
                      </a:r>
                      <a:endParaRPr lang="nl-BE"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4035953656"/>
                  </a:ext>
                </a:extLst>
              </a:tr>
              <a:tr h="345116">
                <a:tc>
                  <a:txBody>
                    <a:bodyPr/>
                    <a:lstStyle/>
                    <a:p>
                      <a:r>
                        <a:rPr lang="nl-NL" dirty="0">
                          <a:latin typeface="Calibri" panose="020F0502020204030204" pitchFamily="34" charset="0"/>
                          <a:cs typeface="Calibri" panose="020F0502020204030204" pitchFamily="34" charset="0"/>
                        </a:rPr>
                        <a:t>Lichamelijke opvoeding</a:t>
                      </a:r>
                      <a:endParaRPr lang="nl-BE" dirty="0">
                        <a:latin typeface="Calibri" panose="020F0502020204030204" pitchFamily="34" charset="0"/>
                        <a:cs typeface="Calibri" panose="020F0502020204030204" pitchFamily="34" charset="0"/>
                      </a:endParaRPr>
                    </a:p>
                  </a:txBody>
                  <a:tcPr/>
                </a:tc>
                <a:tc>
                  <a:txBody>
                    <a:bodyPr/>
                    <a:lstStyle/>
                    <a:p>
                      <a:pPr algn="ctr"/>
                      <a:r>
                        <a:rPr lang="nl-NL" dirty="0">
                          <a:latin typeface="Calibri" panose="020F0502020204030204" pitchFamily="34" charset="0"/>
                          <a:cs typeface="Calibri" panose="020F0502020204030204" pitchFamily="34" charset="0"/>
                        </a:rPr>
                        <a:t>2</a:t>
                      </a:r>
                      <a:endParaRPr lang="nl-BE" dirty="0">
                        <a:latin typeface="Calibri" panose="020F0502020204030204" pitchFamily="34" charset="0"/>
                        <a:cs typeface="Calibri" panose="020F0502020204030204" pitchFamily="34" charset="0"/>
                      </a:endParaRPr>
                    </a:p>
                  </a:txBody>
                  <a:tcPr/>
                </a:tc>
                <a:tc>
                  <a:txBody>
                    <a:bodyPr/>
                    <a:lstStyle/>
                    <a:p>
                      <a:r>
                        <a:rPr lang="nl-NL" dirty="0">
                          <a:latin typeface="Calibri" panose="020F0502020204030204" pitchFamily="34" charset="0"/>
                          <a:cs typeface="Calibri" panose="020F0502020204030204" pitchFamily="34" charset="0"/>
                        </a:rPr>
                        <a:t>Wiskunde</a:t>
                      </a:r>
                      <a:endParaRPr lang="nl-BE" dirty="0">
                        <a:latin typeface="Calibri" panose="020F0502020204030204" pitchFamily="34" charset="0"/>
                        <a:cs typeface="Calibri" panose="020F0502020204030204" pitchFamily="34" charset="0"/>
                      </a:endParaRPr>
                    </a:p>
                  </a:txBody>
                  <a:tcPr/>
                </a:tc>
                <a:tc>
                  <a:txBody>
                    <a:bodyPr/>
                    <a:lstStyle/>
                    <a:p>
                      <a:pPr algn="ctr"/>
                      <a:r>
                        <a:rPr lang="nl-NL" dirty="0">
                          <a:latin typeface="Calibri" panose="020F0502020204030204" pitchFamily="34" charset="0"/>
                          <a:cs typeface="Calibri" panose="020F0502020204030204" pitchFamily="34" charset="0"/>
                        </a:rPr>
                        <a:t>4</a:t>
                      </a:r>
                      <a:endParaRPr lang="nl-BE"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3933845876"/>
                  </a:ext>
                </a:extLst>
              </a:tr>
              <a:tr h="345116">
                <a:tc>
                  <a:txBody>
                    <a:bodyPr/>
                    <a:lstStyle/>
                    <a:p>
                      <a:endParaRPr lang="nl-BE" dirty="0">
                        <a:latin typeface="Calibri" panose="020F0502020204030204" pitchFamily="34" charset="0"/>
                        <a:cs typeface="Calibri" panose="020F0502020204030204" pitchFamily="34" charset="0"/>
                      </a:endParaRPr>
                    </a:p>
                  </a:txBody>
                  <a:tcPr/>
                </a:tc>
                <a:tc>
                  <a:txBody>
                    <a:bodyPr/>
                    <a:lstStyle/>
                    <a:p>
                      <a:endParaRPr lang="nl-BE" dirty="0">
                        <a:latin typeface="Calibri" panose="020F0502020204030204" pitchFamily="34" charset="0"/>
                        <a:cs typeface="Calibri" panose="020F0502020204030204" pitchFamily="34" charset="0"/>
                      </a:endParaRPr>
                    </a:p>
                  </a:txBody>
                  <a:tcPr/>
                </a:tc>
                <a:tc>
                  <a:txBody>
                    <a:bodyPr/>
                    <a:lstStyle/>
                    <a:p>
                      <a:r>
                        <a:rPr lang="nl-NL" dirty="0">
                          <a:latin typeface="Calibri" panose="020F0502020204030204" pitchFamily="34" charset="0"/>
                          <a:cs typeface="Calibri" panose="020F0502020204030204" pitchFamily="34" charset="0"/>
                        </a:rPr>
                        <a:t>Totaal</a:t>
                      </a:r>
                      <a:endParaRPr lang="nl-BE" dirty="0">
                        <a:latin typeface="Calibri" panose="020F0502020204030204" pitchFamily="34" charset="0"/>
                        <a:cs typeface="Calibri" panose="020F0502020204030204" pitchFamily="34" charset="0"/>
                      </a:endParaRPr>
                    </a:p>
                  </a:txBody>
                  <a:tcPr/>
                </a:tc>
                <a:tc>
                  <a:txBody>
                    <a:bodyPr/>
                    <a:lstStyle/>
                    <a:p>
                      <a:pPr algn="ctr"/>
                      <a:r>
                        <a:rPr lang="nl-NL" b="1" dirty="0">
                          <a:solidFill>
                            <a:srgbClr val="009644"/>
                          </a:solidFill>
                          <a:latin typeface="Calibri" panose="020F0502020204030204" pitchFamily="34" charset="0"/>
                          <a:cs typeface="Calibri" panose="020F0502020204030204" pitchFamily="34" charset="0"/>
                        </a:rPr>
                        <a:t>27</a:t>
                      </a:r>
                      <a:endParaRPr lang="nl-BE" b="1" dirty="0">
                        <a:solidFill>
                          <a:srgbClr val="009644"/>
                        </a:solidFill>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3303888660"/>
                  </a:ext>
                </a:extLst>
              </a:tr>
            </a:tbl>
          </a:graphicData>
        </a:graphic>
      </p:graphicFrame>
      <p:pic>
        <p:nvPicPr>
          <p:cNvPr id="6" name="Afbeelding 5">
            <a:extLst>
              <a:ext uri="{FF2B5EF4-FFF2-40B4-BE49-F238E27FC236}">
                <a16:creationId xmlns:a16="http://schemas.microsoft.com/office/drawing/2014/main" id="{BA5ABE2B-89AA-47AF-8F1F-2C24C9B07574}"/>
              </a:ext>
            </a:extLst>
          </p:cNvPr>
          <p:cNvPicPr>
            <a:picLocks noChangeAspect="1"/>
          </p:cNvPicPr>
          <p:nvPr/>
        </p:nvPicPr>
        <p:blipFill rotWithShape="1">
          <a:blip r:embed="rId4"/>
          <a:srcRect l="3053" t="10856" r="57829" b="7232"/>
          <a:stretch/>
        </p:blipFill>
        <p:spPr>
          <a:xfrm>
            <a:off x="147705" y="115955"/>
            <a:ext cx="806452" cy="579783"/>
          </a:xfrm>
          <a:prstGeom prst="rect">
            <a:avLst/>
          </a:prstGeom>
          <a:gradFill>
            <a:gsLst>
              <a:gs pos="100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p:spPr>
      </p:pic>
    </p:spTree>
    <p:custDataLst>
      <p:tags r:id="rId1"/>
    </p:custDataLst>
    <p:extLst>
      <p:ext uri="{BB962C8B-B14F-4D97-AF65-F5344CB8AC3E}">
        <p14:creationId xmlns:p14="http://schemas.microsoft.com/office/powerpoint/2010/main" val="25731374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2|20.7|15.6"/>
</p:tagLst>
</file>

<file path=ppt/tags/tag10.xml><?xml version="1.0" encoding="utf-8"?>
<p:tagLst xmlns:a="http://schemas.openxmlformats.org/drawingml/2006/main" xmlns:r="http://schemas.openxmlformats.org/officeDocument/2006/relationships" xmlns:p="http://schemas.openxmlformats.org/presentationml/2006/main">
  <p:tag name="TIMING" val="|0.6"/>
</p:tagLst>
</file>

<file path=ppt/tags/tag11.xml><?xml version="1.0" encoding="utf-8"?>
<p:tagLst xmlns:a="http://schemas.openxmlformats.org/drawingml/2006/main" xmlns:r="http://schemas.openxmlformats.org/officeDocument/2006/relationships" xmlns:p="http://schemas.openxmlformats.org/presentationml/2006/main">
  <p:tag name="TIMING" val="|3|4|3.4|0.4"/>
</p:tagLst>
</file>

<file path=ppt/tags/tag12.xml><?xml version="1.0" encoding="utf-8"?>
<p:tagLst xmlns:a="http://schemas.openxmlformats.org/drawingml/2006/main" xmlns:r="http://schemas.openxmlformats.org/officeDocument/2006/relationships" xmlns:p="http://schemas.openxmlformats.org/presentationml/2006/main">
  <p:tag name="TIMING" val="|5.9|3.9|20.6"/>
</p:tagLst>
</file>

<file path=ppt/tags/tag13.xml><?xml version="1.0" encoding="utf-8"?>
<p:tagLst xmlns:a="http://schemas.openxmlformats.org/drawingml/2006/main" xmlns:r="http://schemas.openxmlformats.org/officeDocument/2006/relationships" xmlns:p="http://schemas.openxmlformats.org/presentationml/2006/main">
  <p:tag name="TIMING" val="|0.9|4.5"/>
</p:tagLst>
</file>

<file path=ppt/tags/tag14.xml><?xml version="1.0" encoding="utf-8"?>
<p:tagLst xmlns:a="http://schemas.openxmlformats.org/drawingml/2006/main" xmlns:r="http://schemas.openxmlformats.org/officeDocument/2006/relationships" xmlns:p="http://schemas.openxmlformats.org/presentationml/2006/main">
  <p:tag name="TIMING" val="|4.5|0.5"/>
</p:tagLst>
</file>

<file path=ppt/tags/tag15.xml><?xml version="1.0" encoding="utf-8"?>
<p:tagLst xmlns:a="http://schemas.openxmlformats.org/drawingml/2006/main" xmlns:r="http://schemas.openxmlformats.org/officeDocument/2006/relationships" xmlns:p="http://schemas.openxmlformats.org/presentationml/2006/main">
  <p:tag name="TIMING" val="|8.3|3.4|3.9|2.2"/>
</p:tagLst>
</file>

<file path=ppt/tags/tag16.xml><?xml version="1.0" encoding="utf-8"?>
<p:tagLst xmlns:a="http://schemas.openxmlformats.org/drawingml/2006/main" xmlns:r="http://schemas.openxmlformats.org/officeDocument/2006/relationships" xmlns:p="http://schemas.openxmlformats.org/presentationml/2006/main">
  <p:tag name="TIMING" val="|1.6"/>
</p:tagLst>
</file>

<file path=ppt/tags/tag17.xml><?xml version="1.0" encoding="utf-8"?>
<p:tagLst xmlns:a="http://schemas.openxmlformats.org/drawingml/2006/main" xmlns:r="http://schemas.openxmlformats.org/officeDocument/2006/relationships" xmlns:p="http://schemas.openxmlformats.org/presentationml/2006/main">
  <p:tag name="TIMING" val="|14.5|1.2|4.8|12.6|5|15"/>
</p:tagLst>
</file>

<file path=ppt/tags/tag18.xml><?xml version="1.0" encoding="utf-8"?>
<p:tagLst xmlns:a="http://schemas.openxmlformats.org/drawingml/2006/main" xmlns:r="http://schemas.openxmlformats.org/officeDocument/2006/relationships" xmlns:p="http://schemas.openxmlformats.org/presentationml/2006/main">
  <p:tag name="TIMING" val="|4.9|8.3|32.5"/>
</p:tagLst>
</file>

<file path=ppt/tags/tag19.xml><?xml version="1.0" encoding="utf-8"?>
<p:tagLst xmlns:a="http://schemas.openxmlformats.org/drawingml/2006/main" xmlns:r="http://schemas.openxmlformats.org/officeDocument/2006/relationships" xmlns:p="http://schemas.openxmlformats.org/presentationml/2006/main">
  <p:tag name="TIMING" val="|1|23.7"/>
</p:tagLst>
</file>

<file path=ppt/tags/tag2.xml><?xml version="1.0" encoding="utf-8"?>
<p:tagLst xmlns:a="http://schemas.openxmlformats.org/drawingml/2006/main" xmlns:r="http://schemas.openxmlformats.org/officeDocument/2006/relationships" xmlns:p="http://schemas.openxmlformats.org/presentationml/2006/main">
  <p:tag name="TIMING" val="|22.2|7.2|31.7"/>
</p:tagLst>
</file>

<file path=ppt/tags/tag20.xml><?xml version="1.0" encoding="utf-8"?>
<p:tagLst xmlns:a="http://schemas.openxmlformats.org/drawingml/2006/main" xmlns:r="http://schemas.openxmlformats.org/officeDocument/2006/relationships" xmlns:p="http://schemas.openxmlformats.org/presentationml/2006/main">
  <p:tag name="TIMING" val="|5.7|1.2|11.9|8"/>
</p:tagLst>
</file>

<file path=ppt/tags/tag21.xml><?xml version="1.0" encoding="utf-8"?>
<p:tagLst xmlns:a="http://schemas.openxmlformats.org/drawingml/2006/main" xmlns:r="http://schemas.openxmlformats.org/officeDocument/2006/relationships" xmlns:p="http://schemas.openxmlformats.org/presentationml/2006/main">
  <p:tag name="TIMING" val="|3.6|8"/>
</p:tagLst>
</file>

<file path=ppt/tags/tag3.xml><?xml version="1.0" encoding="utf-8"?>
<p:tagLst xmlns:a="http://schemas.openxmlformats.org/drawingml/2006/main" xmlns:r="http://schemas.openxmlformats.org/officeDocument/2006/relationships" xmlns:p="http://schemas.openxmlformats.org/presentationml/2006/main">
  <p:tag name="TIMING" val="|8|6.8|7.5|6.7"/>
</p:tagLst>
</file>

<file path=ppt/tags/tag4.xml><?xml version="1.0" encoding="utf-8"?>
<p:tagLst xmlns:a="http://schemas.openxmlformats.org/drawingml/2006/main" xmlns:r="http://schemas.openxmlformats.org/officeDocument/2006/relationships" xmlns:p="http://schemas.openxmlformats.org/presentationml/2006/main">
  <p:tag name="TIMING" val="|4.7|4.5|3.5|4.7|7.8|4.4|4|5.4|9.4|4.1"/>
</p:tagLst>
</file>

<file path=ppt/tags/tag5.xml><?xml version="1.0" encoding="utf-8"?>
<p:tagLst xmlns:a="http://schemas.openxmlformats.org/drawingml/2006/main" xmlns:r="http://schemas.openxmlformats.org/officeDocument/2006/relationships" xmlns:p="http://schemas.openxmlformats.org/presentationml/2006/main">
  <p:tag name="TIMING" val="|15.2|2.3|1.9|0.6"/>
</p:tagLst>
</file>

<file path=ppt/tags/tag6.xml><?xml version="1.0" encoding="utf-8"?>
<p:tagLst xmlns:a="http://schemas.openxmlformats.org/drawingml/2006/main" xmlns:r="http://schemas.openxmlformats.org/officeDocument/2006/relationships" xmlns:p="http://schemas.openxmlformats.org/presentationml/2006/main">
  <p:tag name="TIMING" val="|4|7.7|16.7"/>
</p:tagLst>
</file>

<file path=ppt/tags/tag7.xml><?xml version="1.0" encoding="utf-8"?>
<p:tagLst xmlns:a="http://schemas.openxmlformats.org/drawingml/2006/main" xmlns:r="http://schemas.openxmlformats.org/officeDocument/2006/relationships" xmlns:p="http://schemas.openxmlformats.org/presentationml/2006/main">
  <p:tag name="TIMING" val="|1.4|4.2"/>
</p:tagLst>
</file>

<file path=ppt/tags/tag8.xml><?xml version="1.0" encoding="utf-8"?>
<p:tagLst xmlns:a="http://schemas.openxmlformats.org/drawingml/2006/main" xmlns:r="http://schemas.openxmlformats.org/officeDocument/2006/relationships" xmlns:p="http://schemas.openxmlformats.org/presentationml/2006/main">
  <p:tag name="TIMING" val="|3|2.2"/>
</p:tagLst>
</file>

<file path=ppt/tags/tag9.xml><?xml version="1.0" encoding="utf-8"?>
<p:tagLst xmlns:a="http://schemas.openxmlformats.org/drawingml/2006/main" xmlns:r="http://schemas.openxmlformats.org/officeDocument/2006/relationships" xmlns:p="http://schemas.openxmlformats.org/presentationml/2006/main">
  <p:tag name="TIMING" val="|9|9.2"/>
</p:tagLst>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Aangepast ontwerp">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5072</Words>
  <Application>Microsoft Office PowerPoint</Application>
  <PresentationFormat>Breedbeeld</PresentationFormat>
  <Paragraphs>793</Paragraphs>
  <Slides>52</Slides>
  <Notes>47</Notes>
  <HiddenSlides>0</HiddenSlides>
  <MMClips>0</MMClips>
  <ScaleCrop>false</ScaleCrop>
  <HeadingPairs>
    <vt:vector size="6" baseType="variant">
      <vt:variant>
        <vt:lpstr>Gebruikte lettertypen</vt:lpstr>
      </vt:variant>
      <vt:variant>
        <vt:i4>6</vt:i4>
      </vt:variant>
      <vt:variant>
        <vt:lpstr>Thema</vt:lpstr>
      </vt:variant>
      <vt:variant>
        <vt:i4>2</vt:i4>
      </vt:variant>
      <vt:variant>
        <vt:lpstr>Diatitels</vt:lpstr>
      </vt:variant>
      <vt:variant>
        <vt:i4>52</vt:i4>
      </vt:variant>
    </vt:vector>
  </HeadingPairs>
  <TitlesOfParts>
    <vt:vector size="60" baseType="lpstr">
      <vt:lpstr>Arial</vt:lpstr>
      <vt:lpstr>Calibri</vt:lpstr>
      <vt:lpstr>Calibri Light</vt:lpstr>
      <vt:lpstr>Trebuchet MS</vt:lpstr>
      <vt:lpstr>Verdana</vt:lpstr>
      <vt:lpstr>Wingdings 3</vt:lpstr>
      <vt:lpstr>Facet</vt:lpstr>
      <vt:lpstr>Aangepast ontwerp</vt:lpstr>
      <vt:lpstr>Wat na Type 9?</vt:lpstr>
      <vt:lpstr>Inhoud </vt:lpstr>
      <vt:lpstr>Structuur gewoon secundair onderwijs</vt:lpstr>
      <vt:lpstr>Eerste graad </vt:lpstr>
      <vt:lpstr>Toelating tot 1A en 1B</vt:lpstr>
      <vt:lpstr>Verschil tussen 1A en 1B</vt:lpstr>
      <vt:lpstr>Programma eerste graad </vt:lpstr>
      <vt:lpstr>A Stroom: 1e en 2e jaar</vt:lpstr>
      <vt:lpstr>Basisvorming in 1A (27 uur)</vt:lpstr>
      <vt:lpstr>Keuzegedeelte in 1A: Differentiatie (5uur)</vt:lpstr>
      <vt:lpstr>Voorbeeld van een differentiatiepakket (5uur)</vt:lpstr>
      <vt:lpstr>Basisvorming in 2A (25 uur)</vt:lpstr>
      <vt:lpstr>Keuzegedeelte 2A: differentiatie + basisoptie (7u)</vt:lpstr>
      <vt:lpstr>Basisoptie 2A: 13 mogelijke studiedomeinen</vt:lpstr>
      <vt:lpstr> B stroom: 1e en 2e jaar </vt:lpstr>
      <vt:lpstr>Basisvorming in 1B (27uur)</vt:lpstr>
      <vt:lpstr>Keuzegedeelte in 1B: Differentiatie (5uur)</vt:lpstr>
      <vt:lpstr>Voorbeeld van een differentiatiepakket (5u)</vt:lpstr>
      <vt:lpstr>Basisvorming in 2B (20uur)</vt:lpstr>
      <vt:lpstr>Keuzegedeelte 2B: differentiatie + basisoptie (12uur)</vt:lpstr>
      <vt:lpstr>Basisoptie 2B: 7 mogelijke studiedomeinen</vt:lpstr>
      <vt:lpstr>Doorstromen in en na de 1ste graad</vt:lpstr>
      <vt:lpstr>Inschrijvingen</vt:lpstr>
      <vt:lpstr>Inschrijven 1e jaar gewoon secundair onderwijs</vt:lpstr>
      <vt:lpstr>Toewijzing </vt:lpstr>
      <vt:lpstr>Organisaties die je kunnen helpen bij het aanmelden</vt:lpstr>
      <vt:lpstr>Ondersteuning voor leerlingen met specifieke onderwijsbehoeften</vt:lpstr>
      <vt:lpstr>Buitengewoon onderwijs</vt:lpstr>
      <vt:lpstr>Structuur buitengewoon secundair onderwijs</vt:lpstr>
      <vt:lpstr>Verschillende doelen</vt:lpstr>
      <vt:lpstr>Opleidingsvorm 4, type 9 (OV4)</vt:lpstr>
      <vt:lpstr>Opleidingsvorm (OV) 4, Type 9</vt:lpstr>
      <vt:lpstr>Aanbod OV 4, Type 9</vt:lpstr>
      <vt:lpstr>Aanmelden OV 4, Type 9</vt:lpstr>
      <vt:lpstr>Opleidingsvorm 3, Type 9</vt:lpstr>
      <vt:lpstr>Opleidingsvorm 3, Type 9</vt:lpstr>
      <vt:lpstr>Opleidingsvorm 3, Type 9</vt:lpstr>
      <vt:lpstr>Opleidingsvorm 3, Type 9</vt:lpstr>
      <vt:lpstr>Aanbod OV 3, Type 9</vt:lpstr>
      <vt:lpstr>Inschrijving OV 3, Type 9</vt:lpstr>
      <vt:lpstr>Opleidingsvorm 2, type 9</vt:lpstr>
      <vt:lpstr>Opleidingsvorm 2, type 9</vt:lpstr>
      <vt:lpstr>Aanbod OV 2, Type 9</vt:lpstr>
      <vt:lpstr>Inschrijving OV 2, Type 9</vt:lpstr>
      <vt:lpstr>Opleidingsvorm 1, type 9</vt:lpstr>
      <vt:lpstr>Opleidingsvorm 1, type 9</vt:lpstr>
      <vt:lpstr>Aanbod OV 1, Type 9</vt:lpstr>
      <vt:lpstr>Inschrijving OV 1, Type 9</vt:lpstr>
      <vt:lpstr>MFC</vt:lpstr>
      <vt:lpstr>Hoe kiezen?</vt:lpstr>
      <vt:lpstr>Schoolkeuze</vt:lpstr>
      <vt:lpstr>Vragen?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Wat na Type 9?</dc:title>
  <dc:creator>Wendy Deruyver</dc:creator>
  <cp:lastModifiedBy>Katrien Kenens</cp:lastModifiedBy>
  <cp:revision>121</cp:revision>
  <cp:lastPrinted>2021-02-03T15:10:55Z</cp:lastPrinted>
  <dcterms:created xsi:type="dcterms:W3CDTF">2021-01-15T13:05:47Z</dcterms:created>
  <dcterms:modified xsi:type="dcterms:W3CDTF">2023-02-27T13:23:29Z</dcterms:modified>
</cp:coreProperties>
</file>